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81" r:id="rId5"/>
    <p:sldId id="284" r:id="rId6"/>
    <p:sldId id="280" r:id="rId7"/>
    <p:sldId id="278" r:id="rId8"/>
    <p:sldId id="279" r:id="rId9"/>
    <p:sldId id="293" r:id="rId10"/>
    <p:sldId id="266" r:id="rId11"/>
    <p:sldId id="295" r:id="rId12"/>
    <p:sldId id="294" r:id="rId13"/>
    <p:sldId id="304" r:id="rId14"/>
    <p:sldId id="306" r:id="rId15"/>
    <p:sldId id="307" r:id="rId16"/>
    <p:sldId id="303" r:id="rId17"/>
    <p:sldId id="296" r:id="rId18"/>
    <p:sldId id="302" r:id="rId19"/>
    <p:sldId id="297" r:id="rId20"/>
    <p:sldId id="298" r:id="rId21"/>
    <p:sldId id="300" r:id="rId22"/>
    <p:sldId id="301" r:id="rId23"/>
    <p:sldId id="305" r:id="rId24"/>
    <p:sldId id="299" r:id="rId25"/>
    <p:sldId id="292" r:id="rId26"/>
    <p:sldId id="282" r:id="rId2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A35910-7761-D448-8F27-969ADBC71811}" v="38" dt="2025-08-12T19:47:43.17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1" autoAdjust="0"/>
    <p:restoredTop sz="69315" autoAdjust="0"/>
  </p:normalViewPr>
  <p:slideViewPr>
    <p:cSldViewPr snapToGrid="0">
      <p:cViewPr>
        <p:scale>
          <a:sx n="90" d="100"/>
          <a:sy n="90" d="100"/>
        </p:scale>
        <p:origin x="488" y="14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88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a lefevre" userId="3178b506-1442-43b5-b8dd-c16a27229a2d" providerId="ADAL" clId="{DCA35910-7761-D448-8F27-969ADBC71811}"/>
    <pc:docChg chg="undo custSel addSld delSld modSld sldOrd modMainMaster modShowInfo">
      <pc:chgData name="shana lefevre" userId="3178b506-1442-43b5-b8dd-c16a27229a2d" providerId="ADAL" clId="{DCA35910-7761-D448-8F27-969ADBC71811}" dt="2025-08-12T19:48:30.958" v="1199" actId="20577"/>
      <pc:docMkLst>
        <pc:docMk/>
      </pc:docMkLst>
      <pc:sldChg chg="modSp del mod">
        <pc:chgData name="shana lefevre" userId="3178b506-1442-43b5-b8dd-c16a27229a2d" providerId="ADAL" clId="{DCA35910-7761-D448-8F27-969ADBC71811}" dt="2025-07-29T17:42:31.440" v="417" actId="2696"/>
        <pc:sldMkLst>
          <pc:docMk/>
          <pc:sldMk cId="3666674671" sldId="261"/>
        </pc:sldMkLst>
      </pc:sldChg>
      <pc:sldChg chg="delSp del">
        <pc:chgData name="shana lefevre" userId="3178b506-1442-43b5-b8dd-c16a27229a2d" providerId="ADAL" clId="{DCA35910-7761-D448-8F27-969ADBC71811}" dt="2025-07-29T17:42:32.669" v="419" actId="2696"/>
        <pc:sldMkLst>
          <pc:docMk/>
          <pc:sldMk cId="729609147" sldId="265"/>
        </pc:sldMkLst>
      </pc:sldChg>
      <pc:sldChg chg="addSp delSp modSp mod">
        <pc:chgData name="shana lefevre" userId="3178b506-1442-43b5-b8dd-c16a27229a2d" providerId="ADAL" clId="{DCA35910-7761-D448-8F27-969ADBC71811}" dt="2025-08-12T19:47:46.433" v="1185"/>
        <pc:sldMkLst>
          <pc:docMk/>
          <pc:sldMk cId="643777997" sldId="266"/>
        </pc:sldMkLst>
        <pc:spChg chg="mod">
          <ac:chgData name="shana lefevre" userId="3178b506-1442-43b5-b8dd-c16a27229a2d" providerId="ADAL" clId="{DCA35910-7761-D448-8F27-969ADBC71811}" dt="2025-08-12T13:55:36.581" v="625" actId="20577"/>
          <ac:spMkLst>
            <pc:docMk/>
            <pc:sldMk cId="643777997" sldId="266"/>
            <ac:spMk id="2" creationId="{5D030A76-B788-B363-104E-266B7C7F7208}"/>
          </ac:spMkLst>
        </pc:spChg>
        <pc:spChg chg="del mod">
          <ac:chgData name="shana lefevre" userId="3178b506-1442-43b5-b8dd-c16a27229a2d" providerId="ADAL" clId="{DCA35910-7761-D448-8F27-969ADBC71811}" dt="2025-08-12T13:54:48.523" v="605" actId="478"/>
          <ac:spMkLst>
            <pc:docMk/>
            <pc:sldMk cId="643777997" sldId="266"/>
            <ac:spMk id="3" creationId="{05948542-FCE1-3AE6-C6C9-17975609DF70}"/>
          </ac:spMkLst>
        </pc:spChg>
        <pc:spChg chg="del mod">
          <ac:chgData name="shana lefevre" userId="3178b506-1442-43b5-b8dd-c16a27229a2d" providerId="ADAL" clId="{DCA35910-7761-D448-8F27-969ADBC71811}" dt="2025-08-12T13:55:08.922" v="610" actId="478"/>
          <ac:spMkLst>
            <pc:docMk/>
            <pc:sldMk cId="643777997" sldId="266"/>
            <ac:spMk id="4" creationId="{3EE67564-0457-E486-97D0-8109D2C97B3F}"/>
          </ac:spMkLst>
        </pc:spChg>
        <pc:spChg chg="del mod ord">
          <ac:chgData name="shana lefevre" userId="3178b506-1442-43b5-b8dd-c16a27229a2d" providerId="ADAL" clId="{DCA35910-7761-D448-8F27-969ADBC71811}" dt="2025-08-12T17:41:02.027" v="983" actId="478"/>
          <ac:spMkLst>
            <pc:docMk/>
            <pc:sldMk cId="643777997" sldId="266"/>
            <ac:spMk id="5" creationId="{3EE39F69-A1C6-AF25-B91E-7EEE8ED9E9D8}"/>
          </ac:spMkLst>
        </pc:spChg>
        <pc:spChg chg="mod">
          <ac:chgData name="shana lefevre" userId="3178b506-1442-43b5-b8dd-c16a27229a2d" providerId="ADAL" clId="{DCA35910-7761-D448-8F27-969ADBC71811}" dt="2025-08-12T13:54:55.244" v="607" actId="26606"/>
          <ac:spMkLst>
            <pc:docMk/>
            <pc:sldMk cId="643777997" sldId="266"/>
            <ac:spMk id="7" creationId="{E5515D61-4A1E-00E9-F33B-129B675672BB}"/>
          </ac:spMkLst>
        </pc:spChg>
        <pc:spChg chg="add del mod">
          <ac:chgData name="shana lefevre" userId="3178b506-1442-43b5-b8dd-c16a27229a2d" providerId="ADAL" clId="{DCA35910-7761-D448-8F27-969ADBC71811}" dt="2025-08-12T13:54:51.340" v="606"/>
          <ac:spMkLst>
            <pc:docMk/>
            <pc:sldMk cId="643777997" sldId="266"/>
            <ac:spMk id="8" creationId="{B888B97F-3520-6101-DE9B-0AF41A0C1152}"/>
          </ac:spMkLst>
        </pc:spChg>
        <pc:spChg chg="add del mod">
          <ac:chgData name="shana lefevre" userId="3178b506-1442-43b5-b8dd-c16a27229a2d" providerId="ADAL" clId="{DCA35910-7761-D448-8F27-969ADBC71811}" dt="2025-08-12T13:55:10.508" v="611" actId="478"/>
          <ac:spMkLst>
            <pc:docMk/>
            <pc:sldMk cId="643777997" sldId="266"/>
            <ac:spMk id="11" creationId="{18BD500B-EF14-4089-6F1A-96D067E302DA}"/>
          </ac:spMkLst>
        </pc:spChg>
        <pc:spChg chg="add mod">
          <ac:chgData name="shana lefevre" userId="3178b506-1442-43b5-b8dd-c16a27229a2d" providerId="ADAL" clId="{DCA35910-7761-D448-8F27-969ADBC71811}" dt="2025-08-12T14:07:46.010" v="711" actId="1076"/>
          <ac:spMkLst>
            <pc:docMk/>
            <pc:sldMk cId="643777997" sldId="266"/>
            <ac:spMk id="13" creationId="{D3D68880-E43B-9076-D8AD-95532D8270A5}"/>
          </ac:spMkLst>
        </pc:spChg>
        <pc:spChg chg="add del mod">
          <ac:chgData name="shana lefevre" userId="3178b506-1442-43b5-b8dd-c16a27229a2d" providerId="ADAL" clId="{DCA35910-7761-D448-8F27-969ADBC71811}" dt="2025-08-12T19:47:44.412" v="1181"/>
          <ac:spMkLst>
            <pc:docMk/>
            <pc:sldMk cId="643777997" sldId="266"/>
            <ac:spMk id="14" creationId="{0391C93C-CAD9-7C9B-F133-A868E73AB76E}"/>
          </ac:spMkLst>
        </pc:spChg>
        <pc:spChg chg="add del mod">
          <ac:chgData name="shana lefevre" userId="3178b506-1442-43b5-b8dd-c16a27229a2d" providerId="ADAL" clId="{DCA35910-7761-D448-8F27-969ADBC71811}" dt="2025-08-12T19:47:45.411" v="1183"/>
          <ac:spMkLst>
            <pc:docMk/>
            <pc:sldMk cId="643777997" sldId="266"/>
            <ac:spMk id="15" creationId="{5BC47B6A-8A9A-63B4-C25E-A35272B18C42}"/>
          </ac:spMkLst>
        </pc:spChg>
        <pc:spChg chg="add del mod">
          <ac:chgData name="shana lefevre" userId="3178b506-1442-43b5-b8dd-c16a27229a2d" providerId="ADAL" clId="{DCA35910-7761-D448-8F27-969ADBC71811}" dt="2025-08-12T19:47:46.433" v="1185"/>
          <ac:spMkLst>
            <pc:docMk/>
            <pc:sldMk cId="643777997" sldId="266"/>
            <ac:spMk id="16" creationId="{DDE24927-E439-2767-8638-E0A613FA7691}"/>
          </ac:spMkLst>
        </pc:spChg>
        <pc:picChg chg="add mod ord">
          <ac:chgData name="shana lefevre" userId="3178b506-1442-43b5-b8dd-c16a27229a2d" providerId="ADAL" clId="{DCA35910-7761-D448-8F27-969ADBC71811}" dt="2025-08-12T14:06:34.448" v="688" actId="1076"/>
          <ac:picMkLst>
            <pc:docMk/>
            <pc:sldMk cId="643777997" sldId="266"/>
            <ac:picMk id="9" creationId="{AB74DE97-3318-0544-A793-17457293653A}"/>
          </ac:picMkLst>
        </pc:picChg>
        <pc:picChg chg="add mod">
          <ac:chgData name="shana lefevre" userId="3178b506-1442-43b5-b8dd-c16a27229a2d" providerId="ADAL" clId="{DCA35910-7761-D448-8F27-969ADBC71811}" dt="2025-08-12T14:06:27.906" v="686" actId="1076"/>
          <ac:picMkLst>
            <pc:docMk/>
            <pc:sldMk cId="643777997" sldId="266"/>
            <ac:picMk id="12" creationId="{A50E8A80-3F17-5410-919D-CB7B0E9F1547}"/>
          </ac:picMkLst>
        </pc:picChg>
      </pc:sldChg>
      <pc:sldChg chg="delSp del">
        <pc:chgData name="shana lefevre" userId="3178b506-1442-43b5-b8dd-c16a27229a2d" providerId="ADAL" clId="{DCA35910-7761-D448-8F27-969ADBC71811}" dt="2025-07-29T17:42:33.431" v="421" actId="2696"/>
        <pc:sldMkLst>
          <pc:docMk/>
          <pc:sldMk cId="4259977132" sldId="268"/>
        </pc:sldMkLst>
      </pc:sldChg>
      <pc:sldChg chg="del">
        <pc:chgData name="shana lefevre" userId="3178b506-1442-43b5-b8dd-c16a27229a2d" providerId="ADAL" clId="{DCA35910-7761-D448-8F27-969ADBC71811}" dt="2025-07-29T17:42:32.328" v="418" actId="2696"/>
        <pc:sldMkLst>
          <pc:docMk/>
          <pc:sldMk cId="1679936628" sldId="273"/>
        </pc:sldMkLst>
      </pc:sldChg>
      <pc:sldChg chg="del">
        <pc:chgData name="shana lefevre" userId="3178b506-1442-43b5-b8dd-c16a27229a2d" providerId="ADAL" clId="{DCA35910-7761-D448-8F27-969ADBC71811}" dt="2025-07-29T17:42:33.020" v="420" actId="2696"/>
        <pc:sldMkLst>
          <pc:docMk/>
          <pc:sldMk cId="1649597717" sldId="277"/>
        </pc:sldMkLst>
      </pc:sldChg>
      <pc:sldChg chg="addSp delSp modSp mod modNotesTx">
        <pc:chgData name="shana lefevre" userId="3178b506-1442-43b5-b8dd-c16a27229a2d" providerId="ADAL" clId="{DCA35910-7761-D448-8F27-969ADBC71811}" dt="2025-08-12T19:47:30.631" v="1176" actId="113"/>
        <pc:sldMkLst>
          <pc:docMk/>
          <pc:sldMk cId="3930438526" sldId="278"/>
        </pc:sldMkLst>
        <pc:spChg chg="mod">
          <ac:chgData name="shana lefevre" userId="3178b506-1442-43b5-b8dd-c16a27229a2d" providerId="ADAL" clId="{DCA35910-7761-D448-8F27-969ADBC71811}" dt="2025-08-12T19:47:30.631" v="1176" actId="113"/>
          <ac:spMkLst>
            <pc:docMk/>
            <pc:sldMk cId="3930438526" sldId="278"/>
            <ac:spMk id="2" creationId="{954ABE40-AA00-F366-A36A-B3F1AADBF025}"/>
          </ac:spMkLst>
        </pc:spChg>
        <pc:spChg chg="mod">
          <ac:chgData name="shana lefevre" userId="3178b506-1442-43b5-b8dd-c16a27229a2d" providerId="ADAL" clId="{DCA35910-7761-D448-8F27-969ADBC71811}" dt="2025-07-29T17:20:38.486" v="91" actId="1076"/>
          <ac:spMkLst>
            <pc:docMk/>
            <pc:sldMk cId="3930438526" sldId="278"/>
            <ac:spMk id="3" creationId="{8CBBBCDF-77E7-4332-AB3B-8A7204FAF8BD}"/>
          </ac:spMkLst>
        </pc:spChg>
        <pc:picChg chg="mod">
          <ac:chgData name="shana lefevre" userId="3178b506-1442-43b5-b8dd-c16a27229a2d" providerId="ADAL" clId="{DCA35910-7761-D448-8F27-969ADBC71811}" dt="2025-07-29T17:20:53.955" v="94" actId="1076"/>
          <ac:picMkLst>
            <pc:docMk/>
            <pc:sldMk cId="3930438526" sldId="278"/>
            <ac:picMk id="8" creationId="{7F9223D1-4108-BF14-54F1-06F7046A7B7C}"/>
          </ac:picMkLst>
        </pc:picChg>
        <pc:picChg chg="mod">
          <ac:chgData name="shana lefevre" userId="3178b506-1442-43b5-b8dd-c16a27229a2d" providerId="ADAL" clId="{DCA35910-7761-D448-8F27-969ADBC71811}" dt="2025-07-29T17:20:52.719" v="93" actId="1076"/>
          <ac:picMkLst>
            <pc:docMk/>
            <pc:sldMk cId="3930438526" sldId="278"/>
            <ac:picMk id="9" creationId="{90304D58-FC7F-5737-5577-E36B18407A06}"/>
          </ac:picMkLst>
        </pc:picChg>
      </pc:sldChg>
      <pc:sldChg chg="addSp delSp modSp mod setBg modNotesTx">
        <pc:chgData name="shana lefevre" userId="3178b506-1442-43b5-b8dd-c16a27229a2d" providerId="ADAL" clId="{DCA35910-7761-D448-8F27-969ADBC71811}" dt="2025-08-12T17:38:47.065" v="900" actId="1076"/>
        <pc:sldMkLst>
          <pc:docMk/>
          <pc:sldMk cId="2243159397" sldId="279"/>
        </pc:sldMkLst>
        <pc:spChg chg="mod">
          <ac:chgData name="shana lefevre" userId="3178b506-1442-43b5-b8dd-c16a27229a2d" providerId="ADAL" clId="{DCA35910-7761-D448-8F27-969ADBC71811}" dt="2025-07-29T17:20:17.742" v="85" actId="1076"/>
          <ac:spMkLst>
            <pc:docMk/>
            <pc:sldMk cId="2243159397" sldId="279"/>
            <ac:spMk id="2" creationId="{47A9874B-BCA9-8420-1595-EDD1865A099A}"/>
          </ac:spMkLst>
        </pc:spChg>
        <pc:spChg chg="mod">
          <ac:chgData name="shana lefevre" userId="3178b506-1442-43b5-b8dd-c16a27229a2d" providerId="ADAL" clId="{DCA35910-7761-D448-8F27-969ADBC71811}" dt="2025-08-12T17:38:39.313" v="897" actId="1076"/>
          <ac:spMkLst>
            <pc:docMk/>
            <pc:sldMk cId="2243159397" sldId="279"/>
            <ac:spMk id="11" creationId="{3259DD30-1DC5-998E-3A8B-5A8B38674070}"/>
          </ac:spMkLst>
        </pc:spChg>
        <pc:picChg chg="add mod">
          <ac:chgData name="shana lefevre" userId="3178b506-1442-43b5-b8dd-c16a27229a2d" providerId="ADAL" clId="{DCA35910-7761-D448-8F27-969ADBC71811}" dt="2025-08-12T17:37:01.473" v="895" actId="1076"/>
          <ac:picMkLst>
            <pc:docMk/>
            <pc:sldMk cId="2243159397" sldId="279"/>
            <ac:picMk id="3" creationId="{FE97DB34-D87C-A4DB-070F-446EF03703E0}"/>
          </ac:picMkLst>
        </pc:picChg>
        <pc:picChg chg="add mod">
          <ac:chgData name="shana lefevre" userId="3178b506-1442-43b5-b8dd-c16a27229a2d" providerId="ADAL" clId="{DCA35910-7761-D448-8F27-969ADBC71811}" dt="2025-08-12T17:38:47.065" v="900" actId="1076"/>
          <ac:picMkLst>
            <pc:docMk/>
            <pc:sldMk cId="2243159397" sldId="279"/>
            <ac:picMk id="6" creationId="{A8F21C5F-1DB4-498D-F691-101E29E98117}"/>
          </ac:picMkLst>
        </pc:picChg>
        <pc:picChg chg="mod">
          <ac:chgData name="shana lefevre" userId="3178b506-1442-43b5-b8dd-c16a27229a2d" providerId="ADAL" clId="{DCA35910-7761-D448-8F27-969ADBC71811}" dt="2025-08-12T17:38:41.646" v="898" actId="1076"/>
          <ac:picMkLst>
            <pc:docMk/>
            <pc:sldMk cId="2243159397" sldId="279"/>
            <ac:picMk id="8" creationId="{B0AC37C0-EA8B-A2A8-BE94-9696B1EF1E9F}"/>
          </ac:picMkLst>
        </pc:picChg>
      </pc:sldChg>
      <pc:sldChg chg="modSp mod">
        <pc:chgData name="shana lefevre" userId="3178b506-1442-43b5-b8dd-c16a27229a2d" providerId="ADAL" clId="{DCA35910-7761-D448-8F27-969ADBC71811}" dt="2025-07-29T17:31:54.975" v="318" actId="113"/>
        <pc:sldMkLst>
          <pc:docMk/>
          <pc:sldMk cId="467869221" sldId="280"/>
        </pc:sldMkLst>
        <pc:spChg chg="mod">
          <ac:chgData name="shana lefevre" userId="3178b506-1442-43b5-b8dd-c16a27229a2d" providerId="ADAL" clId="{DCA35910-7761-D448-8F27-969ADBC71811}" dt="2025-07-29T17:31:54.975" v="318" actId="113"/>
          <ac:spMkLst>
            <pc:docMk/>
            <pc:sldMk cId="467869221" sldId="280"/>
            <ac:spMk id="3" creationId="{B2F3FA79-DE26-1F2A-0CF7-5671B73C8B6F}"/>
          </ac:spMkLst>
        </pc:spChg>
      </pc:sldChg>
      <pc:sldChg chg="delSp modSp mod modShow">
        <pc:chgData name="shana lefevre" userId="3178b506-1442-43b5-b8dd-c16a27229a2d" providerId="ADAL" clId="{DCA35910-7761-D448-8F27-969ADBC71811}" dt="2025-07-29T17:43:44.613" v="495" actId="1076"/>
        <pc:sldMkLst>
          <pc:docMk/>
          <pc:sldMk cId="639264769" sldId="281"/>
        </pc:sldMkLst>
        <pc:spChg chg="mod">
          <ac:chgData name="shana lefevre" userId="3178b506-1442-43b5-b8dd-c16a27229a2d" providerId="ADAL" clId="{DCA35910-7761-D448-8F27-969ADBC71811}" dt="2025-07-29T17:43:05.262" v="453" actId="1076"/>
          <ac:spMkLst>
            <pc:docMk/>
            <pc:sldMk cId="639264769" sldId="281"/>
            <ac:spMk id="6" creationId="{F20A922B-22EC-7FD8-FA8C-2FFAC558BD66}"/>
          </ac:spMkLst>
        </pc:spChg>
        <pc:spChg chg="mod">
          <ac:chgData name="shana lefevre" userId="3178b506-1442-43b5-b8dd-c16a27229a2d" providerId="ADAL" clId="{DCA35910-7761-D448-8F27-969ADBC71811}" dt="2025-07-29T17:31:23.201" v="311" actId="1076"/>
          <ac:spMkLst>
            <pc:docMk/>
            <pc:sldMk cId="639264769" sldId="281"/>
            <ac:spMk id="8" creationId="{602FF19D-A710-A994-67B6-761CCD85159B}"/>
          </ac:spMkLst>
        </pc:spChg>
        <pc:spChg chg="mod">
          <ac:chgData name="shana lefevre" userId="3178b506-1442-43b5-b8dd-c16a27229a2d" providerId="ADAL" clId="{DCA35910-7761-D448-8F27-969ADBC71811}" dt="2025-07-29T17:43:44.613" v="495" actId="1076"/>
          <ac:spMkLst>
            <pc:docMk/>
            <pc:sldMk cId="639264769" sldId="281"/>
            <ac:spMk id="9" creationId="{A360DB0B-FF65-AD24-7A03-D5BEE3EF033F}"/>
          </ac:spMkLst>
        </pc:spChg>
        <pc:picChg chg="mod">
          <ac:chgData name="shana lefevre" userId="3178b506-1442-43b5-b8dd-c16a27229a2d" providerId="ADAL" clId="{DCA35910-7761-D448-8F27-969ADBC71811}" dt="2025-07-29T17:31:19.774" v="310" actId="1076"/>
          <ac:picMkLst>
            <pc:docMk/>
            <pc:sldMk cId="639264769" sldId="281"/>
            <ac:picMk id="4" creationId="{782ED2F6-AFB3-9199-3999-2B5E4BAF2423}"/>
          </ac:picMkLst>
        </pc:picChg>
      </pc:sldChg>
      <pc:sldChg chg="modSp mod modClrScheme chgLayout">
        <pc:chgData name="shana lefevre" userId="3178b506-1442-43b5-b8dd-c16a27229a2d" providerId="ADAL" clId="{DCA35910-7761-D448-8F27-969ADBC71811}" dt="2025-07-29T17:43:01.330" v="452" actId="26606"/>
        <pc:sldMkLst>
          <pc:docMk/>
          <pc:sldMk cId="2184472291" sldId="282"/>
        </pc:sldMkLst>
        <pc:spChg chg="mod">
          <ac:chgData name="shana lefevre" userId="3178b506-1442-43b5-b8dd-c16a27229a2d" providerId="ADAL" clId="{DCA35910-7761-D448-8F27-969ADBC71811}" dt="2025-07-29T17:43:01.330" v="452" actId="26606"/>
          <ac:spMkLst>
            <pc:docMk/>
            <pc:sldMk cId="2184472291" sldId="282"/>
            <ac:spMk id="7" creationId="{4AB1CD4B-2C7F-1593-8E69-B7450F3DCAD6}"/>
          </ac:spMkLst>
        </pc:spChg>
        <pc:picChg chg="mod">
          <ac:chgData name="shana lefevre" userId="3178b506-1442-43b5-b8dd-c16a27229a2d" providerId="ADAL" clId="{DCA35910-7761-D448-8F27-969ADBC71811}" dt="2025-07-29T17:43:01.330" v="452" actId="26606"/>
          <ac:picMkLst>
            <pc:docMk/>
            <pc:sldMk cId="2184472291" sldId="282"/>
            <ac:picMk id="5" creationId="{030E03B4-DAB0-F43D-4B1C-C54F75E621A1}"/>
          </ac:picMkLst>
        </pc:picChg>
      </pc:sldChg>
      <pc:sldChg chg="addSp delSp modSp mod modClrScheme chgLayout">
        <pc:chgData name="shana lefevre" userId="3178b506-1442-43b5-b8dd-c16a27229a2d" providerId="ADAL" clId="{DCA35910-7761-D448-8F27-969ADBC71811}" dt="2025-07-29T17:41:49.483" v="415" actId="26606"/>
        <pc:sldMkLst>
          <pc:docMk/>
          <pc:sldMk cId="1672017990" sldId="284"/>
        </pc:sldMkLst>
        <pc:spChg chg="mod">
          <ac:chgData name="shana lefevre" userId="3178b506-1442-43b5-b8dd-c16a27229a2d" providerId="ADAL" clId="{DCA35910-7761-D448-8F27-969ADBC71811}" dt="2025-07-29T17:41:49.483" v="415" actId="26606"/>
          <ac:spMkLst>
            <pc:docMk/>
            <pc:sldMk cId="1672017990" sldId="284"/>
            <ac:spMk id="2" creationId="{081AD706-11EF-C258-EBD5-C4EEFEAACF16}"/>
          </ac:spMkLst>
        </pc:spChg>
        <pc:spChg chg="add mod">
          <ac:chgData name="shana lefevre" userId="3178b506-1442-43b5-b8dd-c16a27229a2d" providerId="ADAL" clId="{DCA35910-7761-D448-8F27-969ADBC71811}" dt="2025-07-29T17:41:49.483" v="415" actId="26606"/>
          <ac:spMkLst>
            <pc:docMk/>
            <pc:sldMk cId="1672017990" sldId="284"/>
            <ac:spMk id="9" creationId="{DE1A5DBC-B847-8D94-AE0B-B38E1C739A2A}"/>
          </ac:spMkLst>
        </pc:spChg>
        <pc:graphicFrameChg chg="add mod">
          <ac:chgData name="shana lefevre" userId="3178b506-1442-43b5-b8dd-c16a27229a2d" providerId="ADAL" clId="{DCA35910-7761-D448-8F27-969ADBC71811}" dt="2025-07-29T17:41:49.483" v="415" actId="26606"/>
          <ac:graphicFrameMkLst>
            <pc:docMk/>
            <pc:sldMk cId="1672017990" sldId="284"/>
            <ac:graphicFrameMk id="10" creationId="{AC85F537-3AD2-FF10-2998-9E2AD49139BB}"/>
          </ac:graphicFrameMkLst>
        </pc:graphicFrameChg>
      </pc:sldChg>
      <pc:sldChg chg="delSp">
        <pc:chgData name="shana lefevre" userId="3178b506-1442-43b5-b8dd-c16a27229a2d" providerId="ADAL" clId="{DCA35910-7761-D448-8F27-969ADBC71811}" dt="2025-07-29T17:38:57.960" v="387"/>
        <pc:sldMkLst>
          <pc:docMk/>
          <pc:sldMk cId="4233691277" sldId="292"/>
        </pc:sldMkLst>
      </pc:sldChg>
      <pc:sldChg chg="modSp mod ord modNotesTx">
        <pc:chgData name="shana lefevre" userId="3178b506-1442-43b5-b8dd-c16a27229a2d" providerId="ADAL" clId="{DCA35910-7761-D448-8F27-969ADBC71811}" dt="2025-08-12T17:39:42.426" v="963" actId="20577"/>
        <pc:sldMkLst>
          <pc:docMk/>
          <pc:sldMk cId="2826955880" sldId="293"/>
        </pc:sldMkLst>
        <pc:spChg chg="mod">
          <ac:chgData name="shana lefevre" userId="3178b506-1442-43b5-b8dd-c16a27229a2d" providerId="ADAL" clId="{DCA35910-7761-D448-8F27-969ADBC71811}" dt="2025-07-29T17:32:01.877" v="319" actId="113"/>
          <ac:spMkLst>
            <pc:docMk/>
            <pc:sldMk cId="2826955880" sldId="293"/>
            <ac:spMk id="3" creationId="{ABF89335-EF19-3C69-7353-804E4B5EEA66}"/>
          </ac:spMkLst>
        </pc:spChg>
      </pc:sldChg>
      <pc:sldChg chg="addSp delSp modSp add mod">
        <pc:chgData name="shana lefevre" userId="3178b506-1442-43b5-b8dd-c16a27229a2d" providerId="ADAL" clId="{DCA35910-7761-D448-8F27-969ADBC71811}" dt="2025-08-12T17:44:34.681" v="1023" actId="20577"/>
        <pc:sldMkLst>
          <pc:docMk/>
          <pc:sldMk cId="1268040933" sldId="294"/>
        </pc:sldMkLst>
        <pc:spChg chg="mod">
          <ac:chgData name="shana lefevre" userId="3178b506-1442-43b5-b8dd-c16a27229a2d" providerId="ADAL" clId="{DCA35910-7761-D448-8F27-969ADBC71811}" dt="2025-08-12T17:42:27.626" v="1010" actId="20577"/>
          <ac:spMkLst>
            <pc:docMk/>
            <pc:sldMk cId="1268040933" sldId="294"/>
            <ac:spMk id="2" creationId="{93090972-43CB-89D9-78F2-2A3382B81EE5}"/>
          </ac:spMkLst>
        </pc:spChg>
        <pc:spChg chg="del">
          <ac:chgData name="shana lefevre" userId="3178b506-1442-43b5-b8dd-c16a27229a2d" providerId="ADAL" clId="{DCA35910-7761-D448-8F27-969ADBC71811}" dt="2025-08-12T17:42:57.023" v="1011" actId="478"/>
          <ac:spMkLst>
            <pc:docMk/>
            <pc:sldMk cId="1268040933" sldId="294"/>
            <ac:spMk id="3" creationId="{F9BCD596-A530-2A59-B3F8-9E4757A6B0A0}"/>
          </ac:spMkLst>
        </pc:spChg>
        <pc:spChg chg="mod">
          <ac:chgData name="shana lefevre" userId="3178b506-1442-43b5-b8dd-c16a27229a2d" providerId="ADAL" clId="{DCA35910-7761-D448-8F27-969ADBC71811}" dt="2025-08-12T17:44:34.681" v="1023" actId="20577"/>
          <ac:spMkLst>
            <pc:docMk/>
            <pc:sldMk cId="1268040933" sldId="294"/>
            <ac:spMk id="4" creationId="{2FB3060B-ED48-1723-646A-B0A26648EF3E}"/>
          </ac:spMkLst>
        </pc:spChg>
        <pc:spChg chg="add del mod">
          <ac:chgData name="shana lefevre" userId="3178b506-1442-43b5-b8dd-c16a27229a2d" providerId="ADAL" clId="{DCA35910-7761-D448-8F27-969ADBC71811}" dt="2025-08-12T17:43:55.165" v="1014" actId="931"/>
          <ac:spMkLst>
            <pc:docMk/>
            <pc:sldMk cId="1268040933" sldId="294"/>
            <ac:spMk id="8" creationId="{1C808A67-A918-9DED-3687-B2A05C7E6290}"/>
          </ac:spMkLst>
        </pc:spChg>
        <pc:picChg chg="add mod">
          <ac:chgData name="shana lefevre" userId="3178b506-1442-43b5-b8dd-c16a27229a2d" providerId="ADAL" clId="{DCA35910-7761-D448-8F27-969ADBC71811}" dt="2025-08-12T17:44:00.318" v="1018" actId="1076"/>
          <ac:picMkLst>
            <pc:docMk/>
            <pc:sldMk cId="1268040933" sldId="294"/>
            <ac:picMk id="10" creationId="{EC142A28-8DF3-316A-54CA-6AC7A1BADC09}"/>
          </ac:picMkLst>
        </pc:picChg>
      </pc:sldChg>
      <pc:sldChg chg="del">
        <pc:chgData name="shana lefevre" userId="3178b506-1442-43b5-b8dd-c16a27229a2d" providerId="ADAL" clId="{DCA35910-7761-D448-8F27-969ADBC71811}" dt="2025-07-29T17:40:32.009" v="394" actId="2696"/>
        <pc:sldMkLst>
          <pc:docMk/>
          <pc:sldMk cId="1693568165" sldId="294"/>
        </pc:sldMkLst>
      </pc:sldChg>
      <pc:sldChg chg="addSp delSp modSp add mod modClrScheme chgLayout modNotesTx">
        <pc:chgData name="shana lefevre" userId="3178b506-1442-43b5-b8dd-c16a27229a2d" providerId="ADAL" clId="{DCA35910-7761-D448-8F27-969ADBC71811}" dt="2025-08-12T19:48:30.958" v="1199" actId="20577"/>
        <pc:sldMkLst>
          <pc:docMk/>
          <pc:sldMk cId="1385235648" sldId="295"/>
        </pc:sldMkLst>
        <pc:spChg chg="mod">
          <ac:chgData name="shana lefevre" userId="3178b506-1442-43b5-b8dd-c16a27229a2d" providerId="ADAL" clId="{DCA35910-7761-D448-8F27-969ADBC71811}" dt="2025-08-12T17:34:18.940" v="881" actId="790"/>
          <ac:spMkLst>
            <pc:docMk/>
            <pc:sldMk cId="1385235648" sldId="295"/>
            <ac:spMk id="2" creationId="{BE4468A1-3700-51B7-A057-1280B274FA3B}"/>
          </ac:spMkLst>
        </pc:spChg>
        <pc:spChg chg="add del mod">
          <ac:chgData name="shana lefevre" userId="3178b506-1442-43b5-b8dd-c16a27229a2d" providerId="ADAL" clId="{DCA35910-7761-D448-8F27-969ADBC71811}" dt="2025-08-12T14:09:28.066" v="713" actId="931"/>
          <ac:spMkLst>
            <pc:docMk/>
            <pc:sldMk cId="1385235648" sldId="295"/>
            <ac:spMk id="4" creationId="{CC1A44DD-FFE9-A71D-6252-B25FC01F58C0}"/>
          </ac:spMkLst>
        </pc:spChg>
        <pc:spChg chg="del mod">
          <ac:chgData name="shana lefevre" userId="3178b506-1442-43b5-b8dd-c16a27229a2d" providerId="ADAL" clId="{DCA35910-7761-D448-8F27-969ADBC71811}" dt="2025-08-12T17:40:58.239" v="981" actId="478"/>
          <ac:spMkLst>
            <pc:docMk/>
            <pc:sldMk cId="1385235648" sldId="295"/>
            <ac:spMk id="5" creationId="{CA6DBBD0-B2B3-6FB4-66D7-3DF0F9A5E5C6}"/>
          </ac:spMkLst>
        </pc:spChg>
        <pc:spChg chg="mod">
          <ac:chgData name="shana lefevre" userId="3178b506-1442-43b5-b8dd-c16a27229a2d" providerId="ADAL" clId="{DCA35910-7761-D448-8F27-969ADBC71811}" dt="2025-08-12T17:34:18.940" v="881" actId="790"/>
          <ac:spMkLst>
            <pc:docMk/>
            <pc:sldMk cId="1385235648" sldId="295"/>
            <ac:spMk id="7" creationId="{81CEA6F6-69E0-10F4-42EA-E58B40CE0BF0}"/>
          </ac:spMkLst>
        </pc:spChg>
        <pc:spChg chg="add del mod">
          <ac:chgData name="shana lefevre" userId="3178b506-1442-43b5-b8dd-c16a27229a2d" providerId="ADAL" clId="{DCA35910-7761-D448-8F27-969ADBC71811}" dt="2025-08-12T14:27:49.929" v="717" actId="931"/>
          <ac:spMkLst>
            <pc:docMk/>
            <pc:sldMk cId="1385235648" sldId="295"/>
            <ac:spMk id="11" creationId="{8ECCA47F-FB47-315A-26A4-ED22B90C72F5}"/>
          </ac:spMkLst>
        </pc:spChg>
        <pc:spChg chg="add del">
          <ac:chgData name="shana lefevre" userId="3178b506-1442-43b5-b8dd-c16a27229a2d" providerId="ADAL" clId="{DCA35910-7761-D448-8F27-969ADBC71811}" dt="2025-08-12T14:30:44.806" v="723" actId="26606"/>
          <ac:spMkLst>
            <pc:docMk/>
            <pc:sldMk cId="1385235648" sldId="295"/>
            <ac:spMk id="18" creationId="{FADBFBB4-9784-9954-450C-0379E550B62B}"/>
          </ac:spMkLst>
        </pc:spChg>
        <pc:spChg chg="add del">
          <ac:chgData name="shana lefevre" userId="3178b506-1442-43b5-b8dd-c16a27229a2d" providerId="ADAL" clId="{DCA35910-7761-D448-8F27-969ADBC71811}" dt="2025-08-12T14:30:45.676" v="725" actId="26606"/>
          <ac:spMkLst>
            <pc:docMk/>
            <pc:sldMk cId="1385235648" sldId="295"/>
            <ac:spMk id="20" creationId="{4A2A59F9-F296-417A-1C2F-BBB2C8E1097C}"/>
          </ac:spMkLst>
        </pc:spChg>
        <pc:spChg chg="add del mod">
          <ac:chgData name="shana lefevre" userId="3178b506-1442-43b5-b8dd-c16a27229a2d" providerId="ADAL" clId="{DCA35910-7761-D448-8F27-969ADBC71811}" dt="2025-08-12T14:30:46.226" v="727" actId="26606"/>
          <ac:spMkLst>
            <pc:docMk/>
            <pc:sldMk cId="1385235648" sldId="295"/>
            <ac:spMk id="22" creationId="{C6ED634F-34C6-F3D2-B863-E2CED7AE7AD3}"/>
          </ac:spMkLst>
        </pc:spChg>
        <pc:spChg chg="add del mod">
          <ac:chgData name="shana lefevre" userId="3178b506-1442-43b5-b8dd-c16a27229a2d" providerId="ADAL" clId="{DCA35910-7761-D448-8F27-969ADBC71811}" dt="2025-08-12T14:30:46.811" v="729" actId="26606"/>
          <ac:spMkLst>
            <pc:docMk/>
            <pc:sldMk cId="1385235648" sldId="295"/>
            <ac:spMk id="24" creationId="{5C9719F1-5632-6504-C81D-E092A7DCBD8F}"/>
          </ac:spMkLst>
        </pc:spChg>
        <pc:spChg chg="add del mod">
          <ac:chgData name="shana lefevre" userId="3178b506-1442-43b5-b8dd-c16a27229a2d" providerId="ADAL" clId="{DCA35910-7761-D448-8F27-969ADBC71811}" dt="2025-08-12T14:30:47.447" v="731" actId="26606"/>
          <ac:spMkLst>
            <pc:docMk/>
            <pc:sldMk cId="1385235648" sldId="295"/>
            <ac:spMk id="26" creationId="{C6ED634F-34C6-F3D2-B863-E2CED7AE7AD3}"/>
          </ac:spMkLst>
        </pc:spChg>
        <pc:spChg chg="add mod">
          <ac:chgData name="shana lefevre" userId="3178b506-1442-43b5-b8dd-c16a27229a2d" providerId="ADAL" clId="{DCA35910-7761-D448-8F27-969ADBC71811}" dt="2025-08-12T17:34:18.940" v="881" actId="790"/>
          <ac:spMkLst>
            <pc:docMk/>
            <pc:sldMk cId="1385235648" sldId="295"/>
            <ac:spMk id="28" creationId="{4A2A59F9-F296-417A-1C2F-BBB2C8E1097C}"/>
          </ac:spMkLst>
        </pc:spChg>
        <pc:picChg chg="add del mod">
          <ac:chgData name="shana lefevre" userId="3178b506-1442-43b5-b8dd-c16a27229a2d" providerId="ADAL" clId="{DCA35910-7761-D448-8F27-969ADBC71811}" dt="2025-08-12T14:15:51.383" v="716" actId="478"/>
          <ac:picMkLst>
            <pc:docMk/>
            <pc:sldMk cId="1385235648" sldId="295"/>
            <ac:picMk id="8" creationId="{03269FD6-A821-276C-D6DD-7FFDEE01D456}"/>
          </ac:picMkLst>
        </pc:picChg>
        <pc:picChg chg="del">
          <ac:chgData name="shana lefevre" userId="3178b506-1442-43b5-b8dd-c16a27229a2d" providerId="ADAL" clId="{DCA35910-7761-D448-8F27-969ADBC71811}" dt="2025-08-12T14:08:09.534" v="712" actId="478"/>
          <ac:picMkLst>
            <pc:docMk/>
            <pc:sldMk cId="1385235648" sldId="295"/>
            <ac:picMk id="9" creationId="{A2F3F042-4F4C-A201-8C96-7D76C9DD8C21}"/>
          </ac:picMkLst>
        </pc:picChg>
        <pc:picChg chg="add mod ord">
          <ac:chgData name="shana lefevre" userId="3178b506-1442-43b5-b8dd-c16a27229a2d" providerId="ADAL" clId="{DCA35910-7761-D448-8F27-969ADBC71811}" dt="2025-08-12T14:30:47.451" v="732" actId="26606"/>
          <ac:picMkLst>
            <pc:docMk/>
            <pc:sldMk cId="1385235648" sldId="295"/>
            <ac:picMk id="13" creationId="{70A6C318-BC96-31E8-E65D-9CD8AA201F03}"/>
          </ac:picMkLst>
        </pc:picChg>
      </pc:sldChg>
      <pc:sldChg chg="addSp delSp modSp add mod ord modNotesTx">
        <pc:chgData name="shana lefevre" userId="3178b506-1442-43b5-b8dd-c16a27229a2d" providerId="ADAL" clId="{DCA35910-7761-D448-8F27-969ADBC71811}" dt="2025-08-12T19:45:10.157" v="1128" actId="20578"/>
        <pc:sldMkLst>
          <pc:docMk/>
          <pc:sldMk cId="439978637" sldId="296"/>
        </pc:sldMkLst>
        <pc:spChg chg="mod">
          <ac:chgData name="shana lefevre" userId="3178b506-1442-43b5-b8dd-c16a27229a2d" providerId="ADAL" clId="{DCA35910-7761-D448-8F27-969ADBC71811}" dt="2025-08-12T17:45:25.821" v="1077" actId="20577"/>
          <ac:spMkLst>
            <pc:docMk/>
            <pc:sldMk cId="439978637" sldId="296"/>
            <ac:spMk id="2" creationId="{4F772DBD-5122-85B2-A07B-BB77EC6DD5D2}"/>
          </ac:spMkLst>
        </pc:spChg>
        <pc:spChg chg="del">
          <ac:chgData name="shana lefevre" userId="3178b506-1442-43b5-b8dd-c16a27229a2d" providerId="ADAL" clId="{DCA35910-7761-D448-8F27-969ADBC71811}" dt="2025-08-12T19:44:11.098" v="1117" actId="478"/>
          <ac:spMkLst>
            <pc:docMk/>
            <pc:sldMk cId="439978637" sldId="296"/>
            <ac:spMk id="3" creationId="{CA4D10A5-DC06-135A-C077-BB671ECC23F8}"/>
          </ac:spMkLst>
        </pc:spChg>
        <pc:spChg chg="del">
          <ac:chgData name="shana lefevre" userId="3178b506-1442-43b5-b8dd-c16a27229a2d" providerId="ADAL" clId="{DCA35910-7761-D448-8F27-969ADBC71811}" dt="2025-08-12T19:44:27.566" v="1122" actId="478"/>
          <ac:spMkLst>
            <pc:docMk/>
            <pc:sldMk cId="439978637" sldId="296"/>
            <ac:spMk id="4" creationId="{1F9D73C3-0EB1-D47B-F31E-1F9226F9EB4C}"/>
          </ac:spMkLst>
        </pc:spChg>
        <pc:spChg chg="add del mod">
          <ac:chgData name="shana lefevre" userId="3178b506-1442-43b5-b8dd-c16a27229a2d" providerId="ADAL" clId="{DCA35910-7761-D448-8F27-969ADBC71811}" dt="2025-08-12T19:44:24.773" v="1118" actId="931"/>
          <ac:spMkLst>
            <pc:docMk/>
            <pc:sldMk cId="439978637" sldId="296"/>
            <ac:spMk id="8" creationId="{62CFE1C4-6B6B-D6E7-AE59-C42CCC67FAE2}"/>
          </ac:spMkLst>
        </pc:spChg>
        <pc:spChg chg="add del mod">
          <ac:chgData name="shana lefevre" userId="3178b506-1442-43b5-b8dd-c16a27229a2d" providerId="ADAL" clId="{DCA35910-7761-D448-8F27-969ADBC71811}" dt="2025-08-12T19:44:40.137" v="1123" actId="931"/>
          <ac:spMkLst>
            <pc:docMk/>
            <pc:sldMk cId="439978637" sldId="296"/>
            <ac:spMk id="12" creationId="{B3BEC1B5-D103-F526-5CE6-21E4A1D84FF6}"/>
          </ac:spMkLst>
        </pc:spChg>
        <pc:picChg chg="add mod">
          <ac:chgData name="shana lefevre" userId="3178b506-1442-43b5-b8dd-c16a27229a2d" providerId="ADAL" clId="{DCA35910-7761-D448-8F27-969ADBC71811}" dt="2025-08-12T19:44:25.907" v="1121" actId="1076"/>
          <ac:picMkLst>
            <pc:docMk/>
            <pc:sldMk cId="439978637" sldId="296"/>
            <ac:picMk id="10" creationId="{8255C646-88A7-8D85-8ECE-D6CF2519AFC6}"/>
          </ac:picMkLst>
        </pc:picChg>
        <pc:picChg chg="add mod">
          <ac:chgData name="shana lefevre" userId="3178b506-1442-43b5-b8dd-c16a27229a2d" providerId="ADAL" clId="{DCA35910-7761-D448-8F27-969ADBC71811}" dt="2025-08-12T19:44:41.206" v="1126" actId="1076"/>
          <ac:picMkLst>
            <pc:docMk/>
            <pc:sldMk cId="439978637" sldId="296"/>
            <ac:picMk id="14" creationId="{CCA479E9-6B6C-5704-CE73-12DF4698175F}"/>
          </ac:picMkLst>
        </pc:picChg>
      </pc:sldChg>
      <pc:sldChg chg="modSp add mod">
        <pc:chgData name="shana lefevre" userId="3178b506-1442-43b5-b8dd-c16a27229a2d" providerId="ADAL" clId="{DCA35910-7761-D448-8F27-969ADBC71811}" dt="2025-08-12T19:45:17.926" v="1137" actId="20577"/>
        <pc:sldMkLst>
          <pc:docMk/>
          <pc:sldMk cId="3835974060" sldId="297"/>
        </pc:sldMkLst>
        <pc:spChg chg="mod">
          <ac:chgData name="shana lefevre" userId="3178b506-1442-43b5-b8dd-c16a27229a2d" providerId="ADAL" clId="{DCA35910-7761-D448-8F27-969ADBC71811}" dt="2025-08-12T19:45:17.926" v="1137" actId="20577"/>
          <ac:spMkLst>
            <pc:docMk/>
            <pc:sldMk cId="3835974060" sldId="297"/>
            <ac:spMk id="2" creationId="{797B561B-1A78-CCB3-1A27-7A4724EE3819}"/>
          </ac:spMkLst>
        </pc:spChg>
      </pc:sldChg>
      <pc:sldChg chg="modSp new mod">
        <pc:chgData name="shana lefevre" userId="3178b506-1442-43b5-b8dd-c16a27229a2d" providerId="ADAL" clId="{DCA35910-7761-D448-8F27-969ADBC71811}" dt="2025-08-12T19:45:27.469" v="1151" actId="20577"/>
        <pc:sldMkLst>
          <pc:docMk/>
          <pc:sldMk cId="2718234625" sldId="298"/>
        </pc:sldMkLst>
        <pc:spChg chg="mod">
          <ac:chgData name="shana lefevre" userId="3178b506-1442-43b5-b8dd-c16a27229a2d" providerId="ADAL" clId="{DCA35910-7761-D448-8F27-969ADBC71811}" dt="2025-08-12T19:45:27.469" v="1151" actId="20577"/>
          <ac:spMkLst>
            <pc:docMk/>
            <pc:sldMk cId="2718234625" sldId="298"/>
            <ac:spMk id="2" creationId="{BEC6B8FF-E86E-7517-8561-A6C37D528451}"/>
          </ac:spMkLst>
        </pc:spChg>
      </pc:sldChg>
      <pc:sldChg chg="modSp new mod">
        <pc:chgData name="shana lefevre" userId="3178b506-1442-43b5-b8dd-c16a27229a2d" providerId="ADAL" clId="{DCA35910-7761-D448-8F27-969ADBC71811}" dt="2025-08-12T19:47:18.469" v="1175" actId="20577"/>
        <pc:sldMkLst>
          <pc:docMk/>
          <pc:sldMk cId="3650190135" sldId="299"/>
        </pc:sldMkLst>
        <pc:spChg chg="mod">
          <ac:chgData name="shana lefevre" userId="3178b506-1442-43b5-b8dd-c16a27229a2d" providerId="ADAL" clId="{DCA35910-7761-D448-8F27-969ADBC71811}" dt="2025-08-12T19:47:18.469" v="1175" actId="20577"/>
          <ac:spMkLst>
            <pc:docMk/>
            <pc:sldMk cId="3650190135" sldId="299"/>
            <ac:spMk id="2" creationId="{60794FAD-7843-D7E0-4702-40BFD176DD5B}"/>
          </ac:spMkLst>
        </pc:spChg>
      </pc:sldChg>
      <pc:sldMasterChg chg="addSp modSp mod modSldLayout">
        <pc:chgData name="shana lefevre" userId="3178b506-1442-43b5-b8dd-c16a27229a2d" providerId="ADAL" clId="{DCA35910-7761-D448-8F27-969ADBC71811}" dt="2025-08-12T14:04:03.240" v="677" actId="207"/>
        <pc:sldMasterMkLst>
          <pc:docMk/>
          <pc:sldMasterMk cId="1965934658" sldId="2147483648"/>
        </pc:sldMasterMkLst>
        <pc:spChg chg="mod">
          <ac:chgData name="shana lefevre" userId="3178b506-1442-43b5-b8dd-c16a27229a2d" providerId="ADAL" clId="{DCA35910-7761-D448-8F27-969ADBC71811}" dt="2025-07-29T17:35:25.469" v="361" actId="20577"/>
          <ac:spMkLst>
            <pc:docMk/>
            <pc:sldMasterMk cId="1965934658" sldId="2147483648"/>
            <ac:spMk id="4" creationId="{C319819E-0266-97DD-DFD1-BAAA06AE3236}"/>
          </ac:spMkLst>
        </pc:spChg>
        <pc:spChg chg="mod">
          <ac:chgData name="shana lefevre" userId="3178b506-1442-43b5-b8dd-c16a27229a2d" providerId="ADAL" clId="{DCA35910-7761-D448-8F27-969ADBC71811}" dt="2025-07-29T17:39:53.634" v="391" actId="207"/>
          <ac:spMkLst>
            <pc:docMk/>
            <pc:sldMasterMk cId="1965934658" sldId="2147483648"/>
            <ac:spMk id="6" creationId="{A1801085-7B28-048D-E3D3-9C3614268DA7}"/>
          </ac:spMkLst>
        </pc:spChg>
        <pc:picChg chg="add mod">
          <ac:chgData name="shana lefevre" userId="3178b506-1442-43b5-b8dd-c16a27229a2d" providerId="ADAL" clId="{DCA35910-7761-D448-8F27-969ADBC71811}" dt="2025-07-29T17:36:54.539" v="379" actId="1076"/>
          <ac:picMkLst>
            <pc:docMk/>
            <pc:sldMasterMk cId="1965934658" sldId="2147483648"/>
            <ac:picMk id="8" creationId="{0CBA5EA0-7EEE-15A4-3360-36A3D44888AD}"/>
          </ac:picMkLst>
        </pc:picChg>
        <pc:picChg chg="add mod">
          <ac:chgData name="shana lefevre" userId="3178b506-1442-43b5-b8dd-c16a27229a2d" providerId="ADAL" clId="{DCA35910-7761-D448-8F27-969ADBC71811}" dt="2025-07-29T17:37:04.327" v="380" actId="1076"/>
          <ac:picMkLst>
            <pc:docMk/>
            <pc:sldMasterMk cId="1965934658" sldId="2147483648"/>
            <ac:picMk id="10" creationId="{CAC4DE18-F799-7CED-9F9C-EEB1F9DB6DAA}"/>
          </ac:picMkLst>
        </pc:picChg>
        <pc:sldLayoutChg chg="modSp mod">
          <pc:chgData name="shana lefevre" userId="3178b506-1442-43b5-b8dd-c16a27229a2d" providerId="ADAL" clId="{DCA35910-7761-D448-8F27-969ADBC71811}" dt="2025-07-29T17:36:46.978" v="378" actId="1076"/>
          <pc:sldLayoutMkLst>
            <pc:docMk/>
            <pc:sldMasterMk cId="1965934658" sldId="2147483648"/>
            <pc:sldLayoutMk cId="3424675042" sldId="2147483654"/>
          </pc:sldLayoutMkLst>
          <pc:spChg chg="mod">
            <ac:chgData name="shana lefevre" userId="3178b506-1442-43b5-b8dd-c16a27229a2d" providerId="ADAL" clId="{DCA35910-7761-D448-8F27-969ADBC71811}" dt="2025-07-29T17:36:46.978" v="378" actId="1076"/>
            <ac:spMkLst>
              <pc:docMk/>
              <pc:sldMasterMk cId="1965934658" sldId="2147483648"/>
              <pc:sldLayoutMk cId="3424675042" sldId="2147483654"/>
              <ac:spMk id="7" creationId="{7A7F58C7-D277-8F14-F024-4B41D20D054F}"/>
            </ac:spMkLst>
          </pc:spChg>
        </pc:sldLayoutChg>
        <pc:sldLayoutChg chg="modSp">
          <pc:chgData name="shana lefevre" userId="3178b506-1442-43b5-b8dd-c16a27229a2d" providerId="ADAL" clId="{DCA35910-7761-D448-8F27-969ADBC71811}" dt="2025-08-12T14:04:03.240" v="677" actId="207"/>
          <pc:sldLayoutMkLst>
            <pc:docMk/>
            <pc:sldMasterMk cId="1965934658" sldId="2147483648"/>
            <pc:sldLayoutMk cId="505290787" sldId="2147483662"/>
          </pc:sldLayoutMkLst>
          <pc:spChg chg="mod">
            <ac:chgData name="shana lefevre" userId="3178b506-1442-43b5-b8dd-c16a27229a2d" providerId="ADAL" clId="{DCA35910-7761-D448-8F27-969ADBC71811}" dt="2025-08-12T14:04:03.240" v="677" actId="207"/>
            <ac:spMkLst>
              <pc:docMk/>
              <pc:sldMasterMk cId="1965934658" sldId="2147483648"/>
              <pc:sldLayoutMk cId="505290787" sldId="2147483662"/>
              <ac:spMk id="7" creationId="{CA6AA9E1-334B-5F8F-8A92-67DD095F7838}"/>
            </ac:spMkLst>
          </pc:spChg>
        </pc:sldLayoutChg>
        <pc:sldLayoutChg chg="modSp mod">
          <pc:chgData name="shana lefevre" userId="3178b506-1442-43b5-b8dd-c16a27229a2d" providerId="ADAL" clId="{DCA35910-7761-D448-8F27-969ADBC71811}" dt="2025-08-12T14:03:52.327" v="676" actId="207"/>
          <pc:sldLayoutMkLst>
            <pc:docMk/>
            <pc:sldMasterMk cId="1965934658" sldId="2147483648"/>
            <pc:sldLayoutMk cId="137703936" sldId="2147483664"/>
          </pc:sldLayoutMkLst>
          <pc:spChg chg="mod">
            <ac:chgData name="shana lefevre" userId="3178b506-1442-43b5-b8dd-c16a27229a2d" providerId="ADAL" clId="{DCA35910-7761-D448-8F27-969ADBC71811}" dt="2025-08-12T14:03:52.327" v="676" actId="207"/>
            <ac:spMkLst>
              <pc:docMk/>
              <pc:sldMasterMk cId="1965934658" sldId="2147483648"/>
              <pc:sldLayoutMk cId="137703936" sldId="2147483664"/>
              <ac:spMk id="7" creationId="{CA6AA9E1-334B-5F8F-8A92-67DD095F7838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8F91DC-EA85-4E5F-B517-67EB5A96267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FE95C0E-ABEB-4571-8F80-D26A85A23BEE}">
      <dgm:prSet/>
      <dgm:spPr/>
      <dgm:t>
        <a:bodyPr/>
        <a:lstStyle/>
        <a:p>
          <a:pPr>
            <a:defRPr cap="all"/>
          </a:pPr>
          <a:r>
            <a:rPr lang="fr-FR" baseline="0" dirty="0"/>
            <a:t>Présentation de l’entreprise</a:t>
          </a:r>
          <a:endParaRPr lang="en-US" dirty="0"/>
        </a:p>
      </dgm:t>
    </dgm:pt>
    <dgm:pt modelId="{9DE3DA3B-D729-4C5C-B90A-5024A5A94853}" type="parTrans" cxnId="{CBD9C51D-BC60-4E29-8AD2-B7F595AA04DC}">
      <dgm:prSet/>
      <dgm:spPr/>
      <dgm:t>
        <a:bodyPr/>
        <a:lstStyle/>
        <a:p>
          <a:endParaRPr lang="en-US"/>
        </a:p>
      </dgm:t>
    </dgm:pt>
    <dgm:pt modelId="{F9AE14DD-F3C7-495D-85E1-BEBCDD5CD87B}" type="sibTrans" cxnId="{CBD9C51D-BC60-4E29-8AD2-B7F595AA04DC}">
      <dgm:prSet/>
      <dgm:spPr/>
      <dgm:t>
        <a:bodyPr/>
        <a:lstStyle/>
        <a:p>
          <a:endParaRPr lang="en-US"/>
        </a:p>
      </dgm:t>
    </dgm:pt>
    <dgm:pt modelId="{2F7868F9-7394-4478-9050-045339534849}">
      <dgm:prSet/>
      <dgm:spPr/>
      <dgm:t>
        <a:bodyPr/>
        <a:lstStyle/>
        <a:p>
          <a:pPr>
            <a:defRPr cap="all"/>
          </a:pPr>
          <a:r>
            <a:rPr lang="fr-FR" baseline="0" dirty="0"/>
            <a:t>Mémoire</a:t>
          </a:r>
          <a:endParaRPr lang="en-US" dirty="0"/>
        </a:p>
      </dgm:t>
    </dgm:pt>
    <dgm:pt modelId="{4AE35DC7-5068-4276-AF3C-244697103B19}" type="parTrans" cxnId="{17A1BC72-7257-4A10-A585-28E9AA671B45}">
      <dgm:prSet/>
      <dgm:spPr/>
      <dgm:t>
        <a:bodyPr/>
        <a:lstStyle/>
        <a:p>
          <a:endParaRPr lang="en-US"/>
        </a:p>
      </dgm:t>
    </dgm:pt>
    <dgm:pt modelId="{64E006E2-DD8D-47B2-A28A-8004274D49B1}" type="sibTrans" cxnId="{17A1BC72-7257-4A10-A585-28E9AA671B45}">
      <dgm:prSet/>
      <dgm:spPr/>
      <dgm:t>
        <a:bodyPr/>
        <a:lstStyle/>
        <a:p>
          <a:endParaRPr lang="en-US"/>
        </a:p>
      </dgm:t>
    </dgm:pt>
    <dgm:pt modelId="{72FAFC4D-0A96-4123-80F5-BC47262FAD67}" type="pres">
      <dgm:prSet presAssocID="{D18F91DC-EA85-4E5F-B517-67EB5A962676}" presName="root" presStyleCnt="0">
        <dgm:presLayoutVars>
          <dgm:dir/>
          <dgm:resizeHandles val="exact"/>
        </dgm:presLayoutVars>
      </dgm:prSet>
      <dgm:spPr/>
    </dgm:pt>
    <dgm:pt modelId="{90CE5CF1-18D7-42FC-95B8-517F8235DBF1}" type="pres">
      <dgm:prSet presAssocID="{BFE95C0E-ABEB-4571-8F80-D26A85A23BEE}" presName="compNode" presStyleCnt="0"/>
      <dgm:spPr/>
    </dgm:pt>
    <dgm:pt modelId="{385C8AA1-98EA-47FF-843B-C0814436F72E}" type="pres">
      <dgm:prSet presAssocID="{BFE95C0E-ABEB-4571-8F80-D26A85A23BEE}" presName="iconBgRect" presStyleLbl="bgShp" presStyleIdx="0" presStyleCnt="2"/>
      <dgm:spPr/>
    </dgm:pt>
    <dgm:pt modelId="{87D31B44-2730-4491-BD86-DF18586776D2}" type="pres">
      <dgm:prSet presAssocID="{BFE95C0E-ABEB-4571-8F80-D26A85A23BE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EC994BA8-F2A6-4D8B-9FE3-E16CF1220BC5}" type="pres">
      <dgm:prSet presAssocID="{BFE95C0E-ABEB-4571-8F80-D26A85A23BEE}" presName="spaceRect" presStyleCnt="0"/>
      <dgm:spPr/>
    </dgm:pt>
    <dgm:pt modelId="{AEDAB3F0-768F-4908-A0D0-F4DCD8A97CF2}" type="pres">
      <dgm:prSet presAssocID="{BFE95C0E-ABEB-4571-8F80-D26A85A23BEE}" presName="textRect" presStyleLbl="revTx" presStyleIdx="0" presStyleCnt="2">
        <dgm:presLayoutVars>
          <dgm:chMax val="1"/>
          <dgm:chPref val="1"/>
        </dgm:presLayoutVars>
      </dgm:prSet>
      <dgm:spPr/>
    </dgm:pt>
    <dgm:pt modelId="{CF56D8B2-FA3D-4B62-A68F-A4AB3D2C21E0}" type="pres">
      <dgm:prSet presAssocID="{F9AE14DD-F3C7-495D-85E1-BEBCDD5CD87B}" presName="sibTrans" presStyleCnt="0"/>
      <dgm:spPr/>
    </dgm:pt>
    <dgm:pt modelId="{2D81A72A-74BF-40B5-8C33-007124880BB8}" type="pres">
      <dgm:prSet presAssocID="{2F7868F9-7394-4478-9050-045339534849}" presName="compNode" presStyleCnt="0"/>
      <dgm:spPr/>
    </dgm:pt>
    <dgm:pt modelId="{519BCC08-8E7B-46D9-808F-6199471F2C86}" type="pres">
      <dgm:prSet presAssocID="{2F7868F9-7394-4478-9050-045339534849}" presName="iconBgRect" presStyleLbl="bgShp" presStyleIdx="1" presStyleCnt="2"/>
      <dgm:spPr/>
    </dgm:pt>
    <dgm:pt modelId="{224CD482-D5F6-401F-93CD-DFC9785C7FD2}" type="pres">
      <dgm:prSet presAssocID="{2F7868F9-7394-4478-9050-04533953484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872B8F2E-316B-4A8F-90D7-AA415C598FB7}" type="pres">
      <dgm:prSet presAssocID="{2F7868F9-7394-4478-9050-045339534849}" presName="spaceRect" presStyleCnt="0"/>
      <dgm:spPr/>
    </dgm:pt>
    <dgm:pt modelId="{8FBFBED6-8106-40BE-8290-3FFC0CAF0366}" type="pres">
      <dgm:prSet presAssocID="{2F7868F9-7394-4478-9050-04533953484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BD9C51D-BC60-4E29-8AD2-B7F595AA04DC}" srcId="{D18F91DC-EA85-4E5F-B517-67EB5A962676}" destId="{BFE95C0E-ABEB-4571-8F80-D26A85A23BEE}" srcOrd="0" destOrd="0" parTransId="{9DE3DA3B-D729-4C5C-B90A-5024A5A94853}" sibTransId="{F9AE14DD-F3C7-495D-85E1-BEBCDD5CD87B}"/>
    <dgm:cxn modelId="{17A1BC72-7257-4A10-A585-28E9AA671B45}" srcId="{D18F91DC-EA85-4E5F-B517-67EB5A962676}" destId="{2F7868F9-7394-4478-9050-045339534849}" srcOrd="1" destOrd="0" parTransId="{4AE35DC7-5068-4276-AF3C-244697103B19}" sibTransId="{64E006E2-DD8D-47B2-A28A-8004274D49B1}"/>
    <dgm:cxn modelId="{A3926C79-A88D-41C9-8171-4E2E592154D7}" type="presOf" srcId="{BFE95C0E-ABEB-4571-8F80-D26A85A23BEE}" destId="{AEDAB3F0-768F-4908-A0D0-F4DCD8A97CF2}" srcOrd="0" destOrd="0" presId="urn:microsoft.com/office/officeart/2018/5/layout/IconCircleLabelList"/>
    <dgm:cxn modelId="{CEC12EC6-D379-4A9B-AD83-B09868D44253}" type="presOf" srcId="{2F7868F9-7394-4478-9050-045339534849}" destId="{8FBFBED6-8106-40BE-8290-3FFC0CAF0366}" srcOrd="0" destOrd="0" presId="urn:microsoft.com/office/officeart/2018/5/layout/IconCircleLabelList"/>
    <dgm:cxn modelId="{E10555E1-EC86-4AB2-9052-A07BA701FE7A}" type="presOf" srcId="{D18F91DC-EA85-4E5F-B517-67EB5A962676}" destId="{72FAFC4D-0A96-4123-80F5-BC47262FAD67}" srcOrd="0" destOrd="0" presId="urn:microsoft.com/office/officeart/2018/5/layout/IconCircleLabelList"/>
    <dgm:cxn modelId="{3389B0D8-56CC-4C94-9C5B-E2883095AF6E}" type="presParOf" srcId="{72FAFC4D-0A96-4123-80F5-BC47262FAD67}" destId="{90CE5CF1-18D7-42FC-95B8-517F8235DBF1}" srcOrd="0" destOrd="0" presId="urn:microsoft.com/office/officeart/2018/5/layout/IconCircleLabelList"/>
    <dgm:cxn modelId="{F36B8B7D-A779-4F68-9F59-B585CC44B124}" type="presParOf" srcId="{90CE5CF1-18D7-42FC-95B8-517F8235DBF1}" destId="{385C8AA1-98EA-47FF-843B-C0814436F72E}" srcOrd="0" destOrd="0" presId="urn:microsoft.com/office/officeart/2018/5/layout/IconCircleLabelList"/>
    <dgm:cxn modelId="{31B5CB99-267B-448D-8E39-CB2748679BB1}" type="presParOf" srcId="{90CE5CF1-18D7-42FC-95B8-517F8235DBF1}" destId="{87D31B44-2730-4491-BD86-DF18586776D2}" srcOrd="1" destOrd="0" presId="urn:microsoft.com/office/officeart/2018/5/layout/IconCircleLabelList"/>
    <dgm:cxn modelId="{70346A3C-45E3-47F8-847B-66EBE7C5F6A9}" type="presParOf" srcId="{90CE5CF1-18D7-42FC-95B8-517F8235DBF1}" destId="{EC994BA8-F2A6-4D8B-9FE3-E16CF1220BC5}" srcOrd="2" destOrd="0" presId="urn:microsoft.com/office/officeart/2018/5/layout/IconCircleLabelList"/>
    <dgm:cxn modelId="{0CD05171-F3E4-4F43-A32E-62EC60088F76}" type="presParOf" srcId="{90CE5CF1-18D7-42FC-95B8-517F8235DBF1}" destId="{AEDAB3F0-768F-4908-A0D0-F4DCD8A97CF2}" srcOrd="3" destOrd="0" presId="urn:microsoft.com/office/officeart/2018/5/layout/IconCircleLabelList"/>
    <dgm:cxn modelId="{C852DB58-684B-476C-8334-ED862F500E5A}" type="presParOf" srcId="{72FAFC4D-0A96-4123-80F5-BC47262FAD67}" destId="{CF56D8B2-FA3D-4B62-A68F-A4AB3D2C21E0}" srcOrd="1" destOrd="0" presId="urn:microsoft.com/office/officeart/2018/5/layout/IconCircleLabelList"/>
    <dgm:cxn modelId="{7EC86D2C-0295-441D-A601-AF6C8D119286}" type="presParOf" srcId="{72FAFC4D-0A96-4123-80F5-BC47262FAD67}" destId="{2D81A72A-74BF-40B5-8C33-007124880BB8}" srcOrd="2" destOrd="0" presId="urn:microsoft.com/office/officeart/2018/5/layout/IconCircleLabelList"/>
    <dgm:cxn modelId="{A42F03CB-FEAA-47E8-9410-EF23E211CB17}" type="presParOf" srcId="{2D81A72A-74BF-40B5-8C33-007124880BB8}" destId="{519BCC08-8E7B-46D9-808F-6199471F2C86}" srcOrd="0" destOrd="0" presId="urn:microsoft.com/office/officeart/2018/5/layout/IconCircleLabelList"/>
    <dgm:cxn modelId="{98A6487B-7279-41A9-BA71-EE6BB936D2C4}" type="presParOf" srcId="{2D81A72A-74BF-40B5-8C33-007124880BB8}" destId="{224CD482-D5F6-401F-93CD-DFC9785C7FD2}" srcOrd="1" destOrd="0" presId="urn:microsoft.com/office/officeart/2018/5/layout/IconCircleLabelList"/>
    <dgm:cxn modelId="{8DB1602A-D752-423E-921F-2F5A47562DD7}" type="presParOf" srcId="{2D81A72A-74BF-40B5-8C33-007124880BB8}" destId="{872B8F2E-316B-4A8F-90D7-AA415C598FB7}" srcOrd="2" destOrd="0" presId="urn:microsoft.com/office/officeart/2018/5/layout/IconCircleLabelList"/>
    <dgm:cxn modelId="{99444920-033A-4726-B5A7-A1E35C02047A}" type="presParOf" srcId="{2D81A72A-74BF-40B5-8C33-007124880BB8}" destId="{8FBFBED6-8106-40BE-8290-3FFC0CAF036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C8AA1-98EA-47FF-843B-C0814436F72E}">
      <dsp:nvSpPr>
        <dsp:cNvPr id="0" name=""/>
        <dsp:cNvSpPr/>
      </dsp:nvSpPr>
      <dsp:spPr>
        <a:xfrm>
          <a:off x="2269813" y="160098"/>
          <a:ext cx="2196000" cy="2196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D31B44-2730-4491-BD86-DF18586776D2}">
      <dsp:nvSpPr>
        <dsp:cNvPr id="0" name=""/>
        <dsp:cNvSpPr/>
      </dsp:nvSpPr>
      <dsp:spPr>
        <a:xfrm>
          <a:off x="2737813" y="628098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AB3F0-768F-4908-A0D0-F4DCD8A97CF2}">
      <dsp:nvSpPr>
        <dsp:cNvPr id="0" name=""/>
        <dsp:cNvSpPr/>
      </dsp:nvSpPr>
      <dsp:spPr>
        <a:xfrm>
          <a:off x="1567813" y="304009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baseline="0" dirty="0"/>
            <a:t>Présentation de l’entreprise</a:t>
          </a:r>
          <a:endParaRPr lang="en-US" sz="2500" kern="1200" dirty="0"/>
        </a:p>
      </dsp:txBody>
      <dsp:txXfrm>
        <a:off x="1567813" y="3040098"/>
        <a:ext cx="3600000" cy="720000"/>
      </dsp:txXfrm>
    </dsp:sp>
    <dsp:sp modelId="{519BCC08-8E7B-46D9-808F-6199471F2C86}">
      <dsp:nvSpPr>
        <dsp:cNvPr id="0" name=""/>
        <dsp:cNvSpPr/>
      </dsp:nvSpPr>
      <dsp:spPr>
        <a:xfrm>
          <a:off x="6499813" y="160098"/>
          <a:ext cx="2196000" cy="2196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4CD482-D5F6-401F-93CD-DFC9785C7FD2}">
      <dsp:nvSpPr>
        <dsp:cNvPr id="0" name=""/>
        <dsp:cNvSpPr/>
      </dsp:nvSpPr>
      <dsp:spPr>
        <a:xfrm>
          <a:off x="6967814" y="628098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FBED6-8106-40BE-8290-3FFC0CAF0366}">
      <dsp:nvSpPr>
        <dsp:cNvPr id="0" name=""/>
        <dsp:cNvSpPr/>
      </dsp:nvSpPr>
      <dsp:spPr>
        <a:xfrm>
          <a:off x="5797813" y="304009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baseline="0" dirty="0"/>
            <a:t>Mémoire</a:t>
          </a:r>
          <a:endParaRPr lang="en-US" sz="2500" kern="1200" dirty="0"/>
        </a:p>
      </dsp:txBody>
      <dsp:txXfrm>
        <a:off x="5797813" y="3040098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411C1B0A-A013-4DDB-B0D3-3A001CF7B6E4}" type="datetime1">
              <a:rPr lang="fr-FR" smtClean="0"/>
              <a:t>14/08/2025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EF757874-EF65-4B61-B062-40C932C8129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26FC2A55-8FA0-4180-97B7-2E55F273F157}" type="datetime1">
              <a:rPr lang="fr-FR" smtClean="0"/>
              <a:t>14/08/2025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55247812-3409-784D-BAE7-ABE53735D59F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Classe_(informatique)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fr.wikipedia.org/wiki/Serveur_HTTP" TargetMode="External"/><Relationship Id="rId4" Type="http://schemas.openxmlformats.org/officeDocument/2006/relationships/hyperlink" Target="https://fr.wikipedia.org/wiki/Java_(langage)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9187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Création</a:t>
            </a:r>
            <a:r>
              <a:rPr lang="fr-FR" dirty="0"/>
              <a:t> : les données proviennent des capteurs du véhicule (caméras, radars, LIDAR, GPS…).</a:t>
            </a:r>
          </a:p>
          <a:p>
            <a:r>
              <a:rPr lang="fr-FR" b="1" dirty="0"/>
              <a:t>Traitement</a:t>
            </a:r>
            <a:r>
              <a:rPr lang="fr-FR" dirty="0"/>
              <a:t> : filtrage, nettoyage et transformation pour les rendre exploitables.</a:t>
            </a:r>
          </a:p>
          <a:p>
            <a:r>
              <a:rPr lang="fr-FR" b="1" dirty="0"/>
              <a:t>Analyse</a:t>
            </a:r>
            <a:r>
              <a:rPr lang="fr-FR" dirty="0"/>
              <a:t> : détection d’événements, prédictions, prise de décision.</a:t>
            </a:r>
          </a:p>
          <a:p>
            <a:r>
              <a:rPr lang="fr-FR" b="1" dirty="0"/>
              <a:t>Préservation</a:t>
            </a:r>
            <a:r>
              <a:rPr lang="fr-FR" dirty="0"/>
              <a:t> : stockage sécurisé pour un usage ultérieur.</a:t>
            </a:r>
          </a:p>
          <a:p>
            <a:r>
              <a:rPr lang="fr-FR" b="1" dirty="0"/>
              <a:t>Accès</a:t>
            </a:r>
            <a:r>
              <a:rPr lang="fr-FR" dirty="0"/>
              <a:t> : mise à disposition pour différents systèmes internes ou externes.</a:t>
            </a:r>
          </a:p>
          <a:p>
            <a:r>
              <a:rPr lang="fr-FR" b="1" dirty="0"/>
              <a:t>Réutilisation</a:t>
            </a:r>
            <a:r>
              <a:rPr lang="fr-FR" dirty="0"/>
              <a:t> : apprentissage automatique, optimisation des systèmes, amélioration continue.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V2V (</a:t>
            </a:r>
            <a:r>
              <a:rPr lang="fr-FR" b="1" dirty="0" err="1"/>
              <a:t>Vehicle</a:t>
            </a:r>
            <a:r>
              <a:rPr lang="fr-FR" b="1" dirty="0"/>
              <a:t> to </a:t>
            </a:r>
            <a:r>
              <a:rPr lang="fr-FR" b="1" dirty="0" err="1"/>
              <a:t>Vehicle</a:t>
            </a:r>
            <a:r>
              <a:rPr lang="fr-FR" b="1" dirty="0"/>
              <a:t>)</a:t>
            </a:r>
            <a:r>
              <a:rPr lang="fr-FR" dirty="0"/>
              <a:t> : échange d’informations entre véhicules pour éviter les collisions ou optimiser le trafic.</a:t>
            </a:r>
          </a:p>
          <a:p>
            <a:r>
              <a:rPr lang="fr-FR" b="1" dirty="0"/>
              <a:t>V2I (</a:t>
            </a:r>
            <a:r>
              <a:rPr lang="fr-FR" b="1" dirty="0" err="1"/>
              <a:t>Vehicle</a:t>
            </a:r>
            <a:r>
              <a:rPr lang="fr-FR" b="1" dirty="0"/>
              <a:t> to Infrastructure)</a:t>
            </a:r>
            <a:r>
              <a:rPr lang="fr-FR" dirty="0"/>
              <a:t> : interaction avec les feux de circulation, panneaux intelligents, stations de recharge.</a:t>
            </a:r>
          </a:p>
          <a:p>
            <a:r>
              <a:rPr lang="fr-FR" b="1" dirty="0"/>
              <a:t>V2N (</a:t>
            </a:r>
            <a:r>
              <a:rPr lang="fr-FR" b="1" dirty="0" err="1"/>
              <a:t>Vehicle</a:t>
            </a:r>
            <a:r>
              <a:rPr lang="fr-FR" b="1" dirty="0"/>
              <a:t> to Network)</a:t>
            </a:r>
            <a:r>
              <a:rPr lang="fr-FR" dirty="0"/>
              <a:t> : connexion à des serveurs distants pour la navigation, la météo, les mises à jour logicielles.</a:t>
            </a:r>
          </a:p>
          <a:p>
            <a:r>
              <a:rPr lang="fr-FR" b="1" dirty="0"/>
              <a:t>V2P (</a:t>
            </a:r>
            <a:r>
              <a:rPr lang="fr-FR" b="1" dirty="0" err="1"/>
              <a:t>Vehicle</a:t>
            </a:r>
            <a:r>
              <a:rPr lang="fr-FR" b="1" dirty="0"/>
              <a:t> to Pedestrian)</a:t>
            </a:r>
            <a:r>
              <a:rPr lang="fr-FR" dirty="0"/>
              <a:t> : alerte des piétons ou cyclistes, par exemple via smartphone connecté ou signal lumineux/sonore.</a:t>
            </a:r>
          </a:p>
          <a:p>
            <a:endParaRPr lang="fr-FR" dirty="0"/>
          </a:p>
          <a:p>
            <a:r>
              <a:rPr lang="fr-FR" dirty="0"/>
              <a:t>Réduction des accidents grâce à l’anticipation et à la communication en temps réel.</a:t>
            </a:r>
          </a:p>
          <a:p>
            <a:r>
              <a:rPr lang="fr-FR" dirty="0"/>
              <a:t>Fluidification du trafic avec des informations partagées sur l’état des routes.</a:t>
            </a:r>
          </a:p>
          <a:p>
            <a:r>
              <a:rPr lang="fr-FR" dirty="0"/>
              <a:t>Intégration avec les villes intelligentes (smart </a:t>
            </a:r>
            <a:r>
              <a:rPr lang="fr-FR" dirty="0" err="1"/>
              <a:t>cities</a:t>
            </a:r>
            <a:r>
              <a:rPr lang="fr-FR" dirty="0"/>
              <a:t>).</a:t>
            </a:r>
          </a:p>
          <a:p>
            <a:endParaRPr lang="fr-FR" dirty="0"/>
          </a:p>
          <a:p>
            <a:r>
              <a:rPr lang="fr-FR" b="1" dirty="0"/>
              <a:t>Sécurité des données</a:t>
            </a:r>
            <a:r>
              <a:rPr lang="fr-FR" dirty="0"/>
              <a:t> : chiffrement, protection contre le piratage.</a:t>
            </a:r>
          </a:p>
          <a:p>
            <a:r>
              <a:rPr lang="fr-FR" b="1" dirty="0"/>
              <a:t>Interopérabilité</a:t>
            </a:r>
            <a:r>
              <a:rPr lang="fr-FR" dirty="0"/>
              <a:t> : normes communes pour que tous les véhicules et infrastructures puissent communiquer.</a:t>
            </a:r>
          </a:p>
          <a:p>
            <a:r>
              <a:rPr lang="fr-FR" b="1" dirty="0"/>
              <a:t>Latence faible</a:t>
            </a:r>
            <a:r>
              <a:rPr lang="fr-FR" dirty="0"/>
              <a:t> : indispensable pour la réactivité en conduite autonome.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5247812-3409-784D-BAE7-ABE53735D59F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5671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5247812-3409-784D-BAE7-ABE53735D59F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1836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FE579-DA43-7B7E-BF9C-36632F0C5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E1B1A530-1AE5-DF9B-5103-224E99654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B997140-7BFC-2EC4-D35C-1A8B29F0C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i="0" dirty="0"/>
              <a:t>Sécurité</a:t>
            </a:r>
          </a:p>
          <a:p>
            <a:pPr rtl="0"/>
            <a:endParaRPr lang="fr-FR" i="0" dirty="0"/>
          </a:p>
          <a:p>
            <a:pPr rtl="0"/>
            <a:endParaRPr lang="fr-FR" i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8F7E38-FEC6-6536-5360-59DC000DD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7137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77F5A-6CF5-0FAC-F131-47A367628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66BCEF2-CCFF-6816-A22C-64D13951E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1DDE98A8-DA51-764C-83FE-061D27ECA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i="1" dirty="0"/>
              <a:t>Parler des virages, de la sensibilité</a:t>
            </a:r>
          </a:p>
          <a:p>
            <a:pPr rtl="0"/>
            <a:endParaRPr lang="fr-FR" i="1" dirty="0"/>
          </a:p>
          <a:p>
            <a:r>
              <a:rPr lang="fr-FR" dirty="0"/>
              <a:t>Les motos et scooters commencent à intégrer l’IoT, mais l’adoption est plus lente que pour les voitures.</a:t>
            </a:r>
          </a:p>
          <a:p>
            <a:r>
              <a:rPr lang="fr-FR" dirty="0"/>
              <a:t>Objectif : améliorer la sécurité, la maintenance et l’expérience du conducteur.</a:t>
            </a:r>
          </a:p>
          <a:p>
            <a:pPr rtl="0"/>
            <a:endParaRPr lang="fr-FR" i="1" dirty="0"/>
          </a:p>
          <a:p>
            <a:pPr rtl="0"/>
            <a:endParaRPr lang="fr-FR" i="1" dirty="0"/>
          </a:p>
          <a:p>
            <a:r>
              <a:rPr lang="fr-FR" b="1" dirty="0"/>
              <a:t>Espace limité</a:t>
            </a:r>
            <a:r>
              <a:rPr lang="fr-FR" dirty="0"/>
              <a:t> : moins de place pour installer capteurs et calculateurs.</a:t>
            </a:r>
          </a:p>
          <a:p>
            <a:r>
              <a:rPr lang="fr-FR" b="1" dirty="0"/>
              <a:t>Alimentation électrique</a:t>
            </a:r>
            <a:r>
              <a:rPr lang="fr-FR" dirty="0"/>
              <a:t> : batterie plus petite, donc besoin de solutions basse consommation.</a:t>
            </a:r>
          </a:p>
          <a:p>
            <a:r>
              <a:rPr lang="fr-FR" b="1" dirty="0"/>
              <a:t>Exposition aux conditions météo</a:t>
            </a:r>
            <a:r>
              <a:rPr lang="fr-FR" dirty="0"/>
              <a:t> : capteurs soumis à l’eau, à la poussière, aux vibrations.</a:t>
            </a:r>
          </a:p>
          <a:p>
            <a:r>
              <a:rPr lang="fr-FR" b="1" dirty="0"/>
              <a:t>Ergonomie et sécurité</a:t>
            </a:r>
            <a:r>
              <a:rPr lang="fr-FR" dirty="0"/>
              <a:t> : éviter de distraire le conducteur avec trop d’informations.</a:t>
            </a:r>
          </a:p>
          <a:p>
            <a:r>
              <a:rPr lang="fr-FR" b="1" dirty="0"/>
              <a:t>Coût</a:t>
            </a:r>
            <a:r>
              <a:rPr lang="fr-FR" dirty="0"/>
              <a:t> : intégrer l’IoT sans rendre le véhicule trop cher pour le marché cible.</a:t>
            </a:r>
          </a:p>
          <a:p>
            <a:endParaRPr lang="fr-FR" dirty="0"/>
          </a:p>
          <a:p>
            <a:r>
              <a:rPr lang="fr-FR" dirty="0"/>
              <a:t>Développement de systèmes V2X spécifiques aux deux-roues pour mieux interagir avec les voitures et infrastructures.</a:t>
            </a:r>
          </a:p>
          <a:p>
            <a:r>
              <a:rPr lang="fr-FR" dirty="0"/>
              <a:t>Casques connectés avec affichage tête haute, commandes vocales et détection des dangers.</a:t>
            </a:r>
          </a:p>
          <a:p>
            <a:endParaRPr lang="fr-FR" dirty="0"/>
          </a:p>
          <a:p>
            <a:pPr rtl="0"/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258EFE-AEAB-632E-F24C-B41C7C7EA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545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77C2C-4DB8-E55B-B67C-91DF9AA2B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C708B7B8-56EF-5D89-7E27-C560870CA6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2B5545DE-F6FC-DB34-BA03-DCAA67947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i="1" dirty="0"/>
              <a:t>Parler des virages, de la sensibilité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B6BEAE-5A4F-E800-0AB0-67174DE19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663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157A6-09C8-5162-156B-9287B6849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1B63EE9F-914C-7672-71E8-FD28D94F1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7CD830F9-84AC-7B77-B9F0-604495CD2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F161EF-788B-0DBD-7904-B60917E28C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3456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/>
              <a:t>Présentation étude de cas</a:t>
            </a:r>
          </a:p>
          <a:p>
            <a:endParaRPr lang="fr-FR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5247812-3409-784D-BAE7-ABE53735D59F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613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E0E56-258C-5313-BDBD-CA996DDA5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B0DC0E3-7B68-7546-A908-19B494DB3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243D5D4-5D21-7DF6-F36C-470DFFC81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/>
              <a:t>Présentation étude de cas</a:t>
            </a:r>
          </a:p>
          <a:p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9E42D5-F6EE-F5BF-5D9F-D3CAA3242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5247812-3409-784D-BAE7-ABE53735D59F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1676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64E2F-BF24-5689-E5ED-C3694A4D8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8488B9-7ECE-13A3-76B8-F533F80417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F8B04D3-9BF2-6305-6597-E56C25EB6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/>
              <a:t>Présentation étude de cas</a:t>
            </a:r>
          </a:p>
          <a:p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28619B-3FA1-BEFF-D7A2-B040BC2F79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5247812-3409-784D-BAE7-ABE53735D59F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726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3645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i="1" dirty="0"/>
              <a:t>()</a:t>
            </a:r>
          </a:p>
          <a:p>
            <a:endParaRPr lang="fr-FR" dirty="0"/>
          </a:p>
          <a:p>
            <a:r>
              <a:rPr lang="fr-FR" dirty="0"/>
              <a:t>⚫️ Date de création </a:t>
            </a:r>
            <a:r>
              <a:rPr lang="fr-FR" b="1" dirty="0"/>
              <a:t>2003</a:t>
            </a:r>
            <a:r>
              <a:rPr lang="fr-FR" dirty="0"/>
              <a:t> par Dr </a:t>
            </a:r>
            <a:r>
              <a:rPr lang="fr-FR" b="1" dirty="0"/>
              <a:t>SCHUCK</a:t>
            </a:r>
            <a:r>
              <a:rPr lang="fr-FR" dirty="0"/>
              <a:t> et Dr </a:t>
            </a:r>
            <a:r>
              <a:rPr lang="fr-FR" b="1" dirty="0"/>
              <a:t>Texier </a:t>
            </a:r>
          </a:p>
          <a:p>
            <a:r>
              <a:rPr lang="fr-FR" b="0" dirty="0"/>
              <a:t>Siège sociale : Paris</a:t>
            </a:r>
            <a:endParaRPr lang="fr-FR" i="1" dirty="0"/>
          </a:p>
          <a:p>
            <a:endParaRPr lang="fr-FR" dirty="0"/>
          </a:p>
          <a:p>
            <a:r>
              <a:rPr lang="fr-FR" i="1" dirty="0"/>
              <a:t>⚫️ Activité de l’entreprise : Etude en épidémiologie </a:t>
            </a:r>
            <a:r>
              <a:rPr lang="fr-FR" b="1" dirty="0"/>
              <a:t>: </a:t>
            </a:r>
            <a:r>
              <a:rPr lang="fr-FR" b="1" dirty="0" err="1"/>
              <a:t>def</a:t>
            </a:r>
            <a:r>
              <a:rPr lang="fr-FR" b="1" dirty="0"/>
              <a:t> après</a:t>
            </a:r>
          </a:p>
          <a:p>
            <a:endParaRPr lang="fr-FR" dirty="0"/>
          </a:p>
          <a:p>
            <a:r>
              <a:rPr lang="fr-FR" b="1" i="1" dirty="0">
                <a:solidFill>
                  <a:srgbClr val="FF0000"/>
                </a:solidFill>
              </a:rPr>
              <a:t>⚫️ CA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/>
              <a:t> </a:t>
            </a:r>
            <a:r>
              <a:rPr lang="fr-FR" i="0" dirty="0"/>
              <a:t>n’a cessé  d’augmenter 2003: </a:t>
            </a:r>
            <a:r>
              <a:rPr lang="fr-FR" b="1" i="0" dirty="0"/>
              <a:t>430 000 euros </a:t>
            </a:r>
            <a:r>
              <a:rPr lang="fr-FR" i="0" dirty="0"/>
              <a:t>-&gt; 2021 : 4 010 800 euros</a:t>
            </a:r>
          </a:p>
          <a:p>
            <a:endParaRPr lang="fr-FR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>
                <a:latin typeface="Avenir Book" panose="02000503020000020003" pitchFamily="2" charset="0"/>
              </a:rPr>
              <a:t>CRO</a:t>
            </a:r>
            <a:r>
              <a:rPr lang="fr-FR" sz="1200" dirty="0">
                <a:latin typeface="Avenir Book" panose="02000503020000020003" pitchFamily="2" charset="0"/>
              </a:rPr>
              <a:t> : Contract Research Organization</a:t>
            </a:r>
          </a:p>
          <a:p>
            <a:endParaRPr lang="fr-FR" i="0" dirty="0"/>
          </a:p>
          <a:p>
            <a:endParaRPr lang="fr-FR" i="1" dirty="0"/>
          </a:p>
          <a:p>
            <a:r>
              <a:rPr lang="fr-FR" i="1" dirty="0"/>
              <a:t> Transition ; pour répondre à la demande</a:t>
            </a:r>
          </a:p>
          <a:p>
            <a:endParaRPr lang="fr-FR" i="1" dirty="0"/>
          </a:p>
          <a:p>
            <a:r>
              <a:rPr lang="fr-FR" i="1" dirty="0"/>
              <a:t>⚫️ Nb salariés, != service</a:t>
            </a:r>
          </a:p>
          <a:p>
            <a:endParaRPr lang="fr-FR" i="1" dirty="0"/>
          </a:p>
          <a:p>
            <a:r>
              <a:rPr lang="fr-FR" i="1" dirty="0"/>
              <a:t>Services : </a:t>
            </a:r>
          </a:p>
          <a:p>
            <a:pPr marL="171450" indent="-171450">
              <a:buFontTx/>
              <a:buChar char="-"/>
            </a:pPr>
            <a:r>
              <a:rPr lang="fr-FR" i="1" dirty="0"/>
              <a:t>Monitoring (</a:t>
            </a:r>
            <a:r>
              <a:rPr lang="fr-FR" b="0" i="0" dirty="0">
                <a:solidFill>
                  <a:srgbClr val="4D5156"/>
                </a:solidFill>
                <a:effectLst/>
                <a:latin typeface="Google Sans"/>
              </a:rPr>
              <a:t>'</a:t>
            </a:r>
            <a:r>
              <a:rPr lang="fr-FR" b="0" i="0" dirty="0">
                <a:solidFill>
                  <a:srgbClr val="040C28"/>
                </a:solidFill>
                <a:effectLst/>
                <a:latin typeface="Google Sans"/>
              </a:rPr>
              <a:t>assurer la disponibilité ainsi que la performance) </a:t>
            </a:r>
            <a:r>
              <a:rPr lang="fr-FR" i="1" dirty="0"/>
              <a:t>: </a:t>
            </a:r>
            <a:r>
              <a:rPr lang="fr-FR" i="0" dirty="0"/>
              <a:t>outil informatique qui accompagne au jour le jour le suivi de l’étude, communiquer l’ensemble des indicateurs à l’extérieur (client, investigateur, comptable…), permet de la gestion de l’étude : automatiser, éviter les erreurs manuelles… rôle des ARC</a:t>
            </a:r>
          </a:p>
          <a:p>
            <a:pPr marL="171450" indent="-171450">
              <a:buFontTx/>
              <a:buChar char="-"/>
            </a:pPr>
            <a:r>
              <a:rPr lang="fr-FR" i="1" dirty="0"/>
              <a:t>Rédaction CSFD , protocole / documents, recueils : </a:t>
            </a:r>
          </a:p>
          <a:p>
            <a:pPr marL="171450" indent="-171450">
              <a:buFontTx/>
              <a:buChar char="-"/>
            </a:pPr>
            <a:r>
              <a:rPr lang="fr-FR" i="1" dirty="0"/>
              <a:t>Sélectionneurs d’investigateur ARC (en parler plus tard)</a:t>
            </a:r>
          </a:p>
          <a:p>
            <a:pPr marL="171450" indent="-171450">
              <a:buFontTx/>
              <a:buChar char="-"/>
            </a:pPr>
            <a:r>
              <a:rPr lang="fr-FR" i="1" dirty="0"/>
              <a:t>Gestion PV (+</a:t>
            </a:r>
            <a:r>
              <a:rPr lang="fr-FR" i="1" dirty="0" err="1"/>
              <a:t>def</a:t>
            </a:r>
            <a:r>
              <a:rPr lang="fr-FR" i="1" dirty="0"/>
              <a:t>) :</a:t>
            </a:r>
          </a:p>
          <a:p>
            <a:pPr marL="171450" indent="-171450">
              <a:buFontTx/>
              <a:buChar char="-"/>
            </a:pPr>
            <a:r>
              <a:rPr lang="fr-FR" i="1" dirty="0"/>
              <a:t>Analyse Statistique</a:t>
            </a:r>
          </a:p>
          <a:p>
            <a:pPr marL="171450" indent="-171450">
              <a:buFontTx/>
              <a:buChar char="-"/>
            </a:pPr>
            <a:endParaRPr lang="fr-FR" i="1" dirty="0"/>
          </a:p>
          <a:p>
            <a:pPr marL="0" indent="0">
              <a:buFontTx/>
              <a:buNone/>
            </a:pPr>
            <a:r>
              <a:rPr lang="fr-FR" i="0" dirty="0"/>
              <a:t>⚫️ Apices + </a:t>
            </a:r>
            <a:r>
              <a:rPr lang="fr-FR" i="0" dirty="0" err="1"/>
              <a:t>Kapcode</a:t>
            </a:r>
            <a:endParaRPr lang="fr-FR" i="0" dirty="0"/>
          </a:p>
          <a:p>
            <a:pPr marL="171450" indent="-171450">
              <a:buFontTx/>
              <a:buChar char="-"/>
            </a:pPr>
            <a:endParaRPr lang="fr-FR" i="1" dirty="0"/>
          </a:p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  <a:p>
            <a:pPr rtl="0"/>
            <a:endParaRPr lang="fr-FR"/>
          </a:p>
          <a:p>
            <a:pPr rtl="0"/>
            <a:endParaRPr lang="fr-FR"/>
          </a:p>
          <a:p>
            <a:pPr rtl="0"/>
            <a:endParaRPr lang="fr-FR"/>
          </a:p>
          <a:p>
            <a:r>
              <a:rPr lang="fr-FR" i="1"/>
              <a:t>REDMINE : </a:t>
            </a:r>
            <a:r>
              <a:rPr lang="fr-FR" i="1" err="1"/>
              <a:t>Ticketing</a:t>
            </a:r>
            <a:endParaRPr lang="fr-FR" i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/>
              <a:t>TomCat9  : </a:t>
            </a:r>
            <a:r>
              <a:rPr lang="fr-FR" i="0"/>
              <a:t>Open source. C’est un serveur HTPP,</a:t>
            </a:r>
            <a:endParaRPr lang="fr-FR" i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err="1"/>
              <a:t>HyperV</a:t>
            </a:r>
            <a:r>
              <a:rPr lang="fr-FR" i="1"/>
              <a:t> : </a:t>
            </a:r>
            <a:r>
              <a:rPr lang="fr-FR" i="0"/>
              <a:t>Machine virtuelle qui fonctionne sous un environnement linux</a:t>
            </a:r>
            <a:endParaRPr lang="fr-FR" i="1"/>
          </a:p>
          <a:p>
            <a:r>
              <a:rPr lang="fr-FR" i="1"/>
              <a:t>MRemoteNG : </a:t>
            </a:r>
            <a:r>
              <a:rPr lang="fr-FR" i="0"/>
              <a:t>utilise </a:t>
            </a:r>
            <a:r>
              <a:rPr lang="fr-FR" i="0" err="1"/>
              <a:t>putty</a:t>
            </a:r>
            <a:r>
              <a:rPr lang="fr-FR" i="0"/>
              <a:t> (</a:t>
            </a:r>
            <a:r>
              <a:rPr lang="fr-FR" b="0" i="0">
                <a:solidFill>
                  <a:srgbClr val="040C28"/>
                </a:solidFill>
                <a:effectLst/>
                <a:latin typeface="Google Sans"/>
              </a:rPr>
              <a:t>est un émulateur de terminal pour Windows permettant la connexion à une machine distante par protocole </a:t>
            </a:r>
            <a:r>
              <a:rPr lang="fr-FR" b="0" i="0" err="1">
                <a:solidFill>
                  <a:srgbClr val="040C28"/>
                </a:solidFill>
                <a:effectLst/>
                <a:latin typeface="Google Sans"/>
              </a:rPr>
              <a:t>ss</a:t>
            </a:r>
            <a:r>
              <a:rPr lang="fr-FR" b="0" i="0">
                <a:solidFill>
                  <a:srgbClr val="040C28"/>
                </a:solidFill>
                <a:effectLst/>
                <a:latin typeface="Google Sans"/>
              </a:rPr>
              <a:t>). On s’en sert pour compiler et débugger</a:t>
            </a:r>
            <a:endParaRPr lang="fr-FR" i="0"/>
          </a:p>
          <a:p>
            <a:r>
              <a:rPr lang="fr-FR" i="1"/>
              <a:t>PostgreSQL : </a:t>
            </a:r>
            <a:r>
              <a:rPr lang="fr-FR" b="0" i="0">
                <a:solidFill>
                  <a:srgbClr val="040C28"/>
                </a:solidFill>
                <a:effectLst/>
                <a:latin typeface="Google Sans"/>
              </a:rPr>
              <a:t>est</a:t>
            </a:r>
            <a:r>
              <a:rPr lang="fr-FR" b="0" i="0">
                <a:solidFill>
                  <a:srgbClr val="4D5156"/>
                </a:solidFill>
                <a:effectLst/>
                <a:latin typeface="Google Sans"/>
              </a:rPr>
              <a:t> un système de gestion de base de données relationnelle orienté objet puissant et open source</a:t>
            </a:r>
            <a:endParaRPr lang="fr-FR" i="1"/>
          </a:p>
          <a:p>
            <a:r>
              <a:rPr lang="fr-FR" i="1" err="1"/>
              <a:t>Gitlab</a:t>
            </a:r>
            <a:r>
              <a:rPr lang="fr-FR" i="1"/>
              <a:t> : </a:t>
            </a:r>
            <a:r>
              <a:rPr lang="fr-FR" i="0" err="1"/>
              <a:t>versionning</a:t>
            </a:r>
            <a:r>
              <a:rPr lang="fr-FR" i="0"/>
              <a:t> et permet de piloter les </a:t>
            </a:r>
            <a:r>
              <a:rPr lang="fr-FR" i="0" err="1"/>
              <a:t>dépots</a:t>
            </a:r>
            <a:r>
              <a:rPr lang="fr-FR" i="1"/>
              <a:t>. </a:t>
            </a:r>
            <a:r>
              <a:rPr lang="fr-FR" i="0"/>
              <a:t>Couplé avec </a:t>
            </a:r>
            <a:r>
              <a:rPr lang="fr-FR" i="0" err="1"/>
              <a:t>Turtoise</a:t>
            </a:r>
            <a:r>
              <a:rPr lang="fr-FR" i="0"/>
              <a:t> GIT</a:t>
            </a:r>
          </a:p>
          <a:p>
            <a:r>
              <a:rPr lang="fr-FR" i="1"/>
              <a:t>Eclipse : IDE</a:t>
            </a:r>
          </a:p>
          <a:p>
            <a:endParaRPr lang="fr-FR"/>
          </a:p>
          <a:p>
            <a:r>
              <a:rPr lang="fr-FR"/>
              <a:t>Framework JSF:  basé sur des composants comparable à </a:t>
            </a:r>
            <a:r>
              <a:rPr lang="fr-FR" b="1"/>
              <a:t>swing</a:t>
            </a:r>
            <a:r>
              <a:rPr lang="fr-FR"/>
              <a:t> et </a:t>
            </a:r>
            <a:r>
              <a:rPr lang="fr-FR" b="1" err="1"/>
              <a:t>swt</a:t>
            </a:r>
            <a:r>
              <a:rPr lang="fr-FR"/>
              <a:t>. Requière bibliothèques servlet (S</a:t>
            </a:r>
            <a:r>
              <a:rPr lang="fr-FR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ervlet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est une </a:t>
            </a:r>
            <a:r>
              <a:rPr lang="fr-FR" b="0" i="0" u="none" strike="noStrike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lasse (informatique)"/>
              </a:rPr>
              <a:t>classe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fr-FR" b="0" i="0" u="none" strike="noStrike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Java (langage)"/>
              </a:rPr>
              <a:t>Java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qui permet de créer dynamiquement des données au sein d'un </a:t>
            </a:r>
            <a:r>
              <a:rPr lang="fr-FR" b="0" i="0" u="none" strike="noStrike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Serveur HTTP"/>
              </a:rPr>
              <a:t>serveur HTTP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JPA (</a:t>
            </a:r>
            <a:r>
              <a:rPr lang="fr-FR" b="1"/>
              <a:t>Java Persistence API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): liaison avec la base</a:t>
            </a:r>
          </a:p>
          <a:p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Outil </a:t>
            </a:r>
            <a:r>
              <a:rPr lang="fr-FR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maven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: outil </a:t>
            </a:r>
            <a:r>
              <a:rPr lang="fr-FR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constructuib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de projet (</a:t>
            </a:r>
            <a:r>
              <a:rPr lang="fr-FR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build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open source -&gt; facilite et automatise certaine tâche de la gestion d’un projet java (ex: déploiement, tests unitaires, compilation, génération de documents…)</a:t>
            </a:r>
            <a:endParaRPr lang="fr-FR"/>
          </a:p>
          <a:p>
            <a:r>
              <a:rPr lang="fr-FR"/>
              <a:t>Composant </a:t>
            </a:r>
            <a:r>
              <a:rPr lang="fr-FR" err="1"/>
              <a:t>primefaces</a:t>
            </a:r>
            <a:endParaRPr lang="fr-FR"/>
          </a:p>
          <a:p>
            <a:r>
              <a:rPr lang="fr-FR"/>
              <a:t>Composant Kappa : composant </a:t>
            </a:r>
            <a:r>
              <a:rPr lang="fr-FR" err="1"/>
              <a:t>primefaces</a:t>
            </a:r>
            <a:r>
              <a:rPr lang="fr-FR"/>
              <a:t> qui sont « boosté »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DAE0C-C987-2B15-531B-711A76105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234E2617-E3CA-B912-49E3-F21B5C0490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B3CAFCB-496E-0CCC-E3F6-BCD458255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i="1" dirty="0"/>
              <a:t>Présentation du plan</a:t>
            </a:r>
          </a:p>
          <a:p>
            <a:pPr rtl="0"/>
            <a:endParaRPr lang="fr-FR" i="1" dirty="0"/>
          </a:p>
          <a:p>
            <a:pPr rtl="0"/>
            <a:r>
              <a:rPr lang="fr-FR" dirty="0"/>
              <a:t>Introduction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État de l’art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Solution j’apporte + étude de cas + faisabilité et limite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796396-B203-B9FC-1604-BE3E82DBB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9258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Sécurité routière sur le site gouvernemental</a:t>
            </a:r>
          </a:p>
          <a:p>
            <a:r>
              <a:rPr lang="fr-FR" dirty="0"/>
              <a:t>2,3 à 2,5 millions de motards =&gt; 2% du </a:t>
            </a:r>
            <a:r>
              <a:rPr lang="fr-FR" dirty="0" err="1"/>
              <a:t>traffic</a:t>
            </a:r>
            <a:endParaRPr lang="fr-FR" dirty="0"/>
          </a:p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42FA6-6D78-D3D9-7E3F-9D9983059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6BD3DCBA-CD89-6822-FDC9-B5957D71D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B3E887C9-277E-6E17-8265-63A25BFE4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Définition IOT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D04EEE-CE28-3F2B-1801-53FEA556D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6929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AD30D-D2CF-51F0-BA85-308687B58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BCCFBD3-37FD-0D82-B935-8B315F42E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36BB0CCC-695D-D3F3-C7B1-EC1D44EF1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L’IoT permet aux véhicules de collecter, transmettre et analyser des données en temps réel pour améliorer la sécurité, le confort et l’efficacité.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r>
              <a:rPr lang="fr-FR" b="1" dirty="0"/>
              <a:t>Description rapide de chaque capteur affiché</a:t>
            </a:r>
            <a:endParaRPr lang="fr-FR" dirty="0"/>
          </a:p>
          <a:p>
            <a:r>
              <a:rPr lang="fr-FR" b="1" dirty="0"/>
              <a:t>Smart Camera</a:t>
            </a:r>
            <a:r>
              <a:rPr lang="fr-FR" dirty="0"/>
              <a:t> : détecte les marquages au sol, les panneaux, les obstacles.</a:t>
            </a:r>
          </a:p>
          <a:p>
            <a:r>
              <a:rPr lang="fr-FR" b="1" dirty="0"/>
              <a:t>Satellite Camera</a:t>
            </a:r>
            <a:r>
              <a:rPr lang="fr-FR" dirty="0"/>
              <a:t> : permet une vue panoramique à 360°.</a:t>
            </a:r>
          </a:p>
          <a:p>
            <a:r>
              <a:rPr lang="fr-FR" b="1" dirty="0"/>
              <a:t>Short Range Radar</a:t>
            </a:r>
            <a:r>
              <a:rPr lang="fr-FR" dirty="0"/>
              <a:t> : utile pour la détection d’objets proches (parking, manœuvres).</a:t>
            </a:r>
          </a:p>
          <a:p>
            <a:r>
              <a:rPr lang="fr-FR" b="1" dirty="0"/>
              <a:t>Long Range Radar</a:t>
            </a:r>
            <a:r>
              <a:rPr lang="fr-FR" dirty="0"/>
              <a:t> : mesure la distance et la vitesse des véhicules en amont (régulateur adaptatif).</a:t>
            </a:r>
          </a:p>
          <a:p>
            <a:r>
              <a:rPr lang="fr-FR" b="1" dirty="0"/>
              <a:t>LIDAR</a:t>
            </a:r>
            <a:r>
              <a:rPr lang="fr-FR" dirty="0"/>
              <a:t> : crée une cartographie 3D de l’environnement.</a:t>
            </a:r>
          </a:p>
          <a:p>
            <a:r>
              <a:rPr lang="fr-FR" b="1" dirty="0" err="1"/>
              <a:t>Ultrasonic</a:t>
            </a:r>
            <a:r>
              <a:rPr lang="fr-FR" b="1" dirty="0"/>
              <a:t> </a:t>
            </a:r>
            <a:r>
              <a:rPr lang="fr-FR" b="1" dirty="0" err="1"/>
              <a:t>Sensor</a:t>
            </a:r>
            <a:r>
              <a:rPr lang="fr-FR" dirty="0"/>
              <a:t> : utilisé pour le stationnement et la détection de proximité.</a:t>
            </a:r>
          </a:p>
          <a:p>
            <a:r>
              <a:rPr lang="fr-FR" b="1" dirty="0" err="1"/>
              <a:t>Assisted</a:t>
            </a:r>
            <a:r>
              <a:rPr lang="fr-FR" b="1" dirty="0"/>
              <a:t>/</a:t>
            </a:r>
            <a:r>
              <a:rPr lang="fr-FR" b="1" dirty="0" err="1"/>
              <a:t>Automated</a:t>
            </a:r>
            <a:r>
              <a:rPr lang="fr-FR" b="1" dirty="0"/>
              <a:t> Driving Control Unit</a:t>
            </a:r>
            <a:r>
              <a:rPr lang="fr-FR" dirty="0"/>
              <a:t> : centralise et analyse les données pour la prise de décision.</a:t>
            </a:r>
          </a:p>
          <a:p>
            <a:r>
              <a:rPr lang="fr-FR" b="1" dirty="0" err="1"/>
              <a:t>Surround</a:t>
            </a:r>
            <a:r>
              <a:rPr lang="fr-FR" b="1" dirty="0"/>
              <a:t> </a:t>
            </a:r>
            <a:r>
              <a:rPr lang="fr-FR" b="1" dirty="0" err="1"/>
              <a:t>View</a:t>
            </a:r>
            <a:r>
              <a:rPr lang="fr-FR" dirty="0"/>
              <a:t> : reconstitution d’une vue complète autour du véhicule.</a:t>
            </a:r>
          </a:p>
          <a:p>
            <a:endParaRPr lang="fr-FR" dirty="0"/>
          </a:p>
          <a:p>
            <a:r>
              <a:rPr lang="fr-FR" dirty="0"/>
              <a:t>Évolution vers une automatisation complète (véhicules autonomes niveau 4 et 5).</a:t>
            </a:r>
          </a:p>
          <a:p>
            <a:r>
              <a:rPr lang="fr-FR" dirty="0"/>
              <a:t>Intégration avec des réseaux V2X (</a:t>
            </a:r>
            <a:r>
              <a:rPr lang="fr-FR" dirty="0" err="1"/>
              <a:t>Vehicle</a:t>
            </a:r>
            <a:r>
              <a:rPr lang="fr-FR" dirty="0"/>
              <a:t>-to-</a:t>
            </a:r>
            <a:r>
              <a:rPr lang="fr-FR" dirty="0" err="1"/>
              <a:t>Everything</a:t>
            </a:r>
            <a:r>
              <a:rPr lang="fr-FR" dirty="0"/>
              <a:t>) pour communiquer avec d’autres véhicules et l’infrastructure routière.</a:t>
            </a:r>
          </a:p>
          <a:p>
            <a:endParaRPr lang="fr-FR" dirty="0"/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D35EBB-5A0C-295B-EACF-053498233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5749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sur l'icône pour ajouter une image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fr-FR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du contenu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 dirty="0"/>
              <a:t>Cliquer pour ajouter du texte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65053"/>
            <a:ext cx="2743200" cy="365125"/>
          </a:xfrm>
        </p:spPr>
        <p:txBody>
          <a:bodyPr rtlCol="0"/>
          <a:lstStyle>
            <a:defPPr>
              <a:defRPr lang="fr-F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fld id="{CBD12358-51D2-46B3-9BDE-DF29528B945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du tableau 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 rtlCol="0"/>
          <a:lstStyle>
            <a:lvl1pPr>
              <a:defRPr lang="fr-FR"/>
            </a:lvl1pPr>
          </a:lstStyle>
          <a:p>
            <a:pPr rtl="0"/>
            <a:r>
              <a:rPr lang="fr-FR" dirty="0"/>
              <a:t>Cliquez sur l'icône pour ajouter un tableau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ctr">
              <a:buNone/>
              <a:defRPr lang="fr-F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rtlCol="0" anchor="b">
            <a:noAutofit/>
          </a:bodyPr>
          <a:lstStyle>
            <a:lvl1pPr algn="ctr">
              <a:spcBef>
                <a:spcPts val="1000"/>
              </a:spcBef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 rtlCol="0">
            <a:normAutofit/>
          </a:bodyPr>
          <a:lstStyle>
            <a:lvl1pPr marL="0" indent="0" algn="ctr"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rtlCol="0" anchor="b">
            <a:noAutofit/>
          </a:bodyPr>
          <a:lstStyle>
            <a:lvl1pPr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 dirty="0"/>
              <a:t>Cliquez sur l'icône pour ajouter 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fr-FR"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fr-FR"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fr-FR"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fr-FR"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fr-FR" sz="1800" cap="all" spc="300" baseline="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rtlCol="0" anchor="b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 rtlCol="0">
            <a:normAutofit/>
          </a:bodyPr>
          <a:lstStyle>
            <a:lvl1pPr marL="0" indent="0" algn="l">
              <a:buNone/>
              <a:defRPr lang="fr-FR" sz="2000"/>
            </a:lvl1pPr>
          </a:lstStyle>
          <a:p>
            <a:pPr rtl="0"/>
            <a:r>
              <a:rPr lang="fr-FR" dirty="0"/>
              <a:t>Cliquez sur l'icône pour ajouter une image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fr-FR"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lvl="0" rtl="0"/>
            <a:r>
              <a:rPr lang="fr-FR"/>
              <a:t>Cliquez pour ajouter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rtlCol="0" anchor="ctr" anchorCtr="0">
            <a:noAutofit/>
          </a:bodyPr>
          <a:lstStyle>
            <a:lvl1pPr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 dirty="0"/>
              <a:t>Cliquez sur l'icône pour ajouter 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fr-FR" sz="48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fr-FR"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lvl="0" rtl="0"/>
            <a:r>
              <a:rPr lang="fr-FR"/>
              <a:t>Cliquez pour ajouter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u contenu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fld id="{CBD12358-51D2-46B3-9BDE-DF29528B945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lang="fr-FR"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lang="fr-FR"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lang="fr-FR"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lang="fr-FR"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sp>
        <p:nvSpPr>
          <p:cNvPr id="4" name="Espace réservé du contenu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rtlCol="0" anchor="b" anchorCtr="0">
            <a:noAutofit/>
          </a:bodyPr>
          <a:lstStyle>
            <a:lvl1pPr>
              <a:defRPr lang="fr-FR" sz="3200"/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4" name="Espace réservé du contenu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 dirty="0"/>
              <a:t>Cliquez sur l'icône pour ajouter une image</a:t>
            </a:r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4" name="Espace réservé du contenu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2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Espace réservé du tableau 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Cliquez sur l'icône pour ajouter un tableau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fr-FR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tx1"/>
                </a:solidFill>
              </a:defRPr>
            </a:lvl1pPr>
          </a:lstStyle>
          <a:p>
            <a:fld id="{CBD12358-51D2-46B3-9BDE-DF29528B9454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 descr="Une image contenant text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0CBA5EA0-7EEE-15A4-3360-36A3D44888A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344" y="136525"/>
            <a:ext cx="1843847" cy="829731"/>
          </a:xfrm>
          <a:prstGeom prst="rect">
            <a:avLst/>
          </a:prstGeom>
        </p:spPr>
      </p:pic>
      <p:pic>
        <p:nvPicPr>
          <p:cNvPr id="10" name="Image 9" descr="Une image contenant Police, logo, Graphique, symbole&#10;&#10;Le contenu généré par l’IA peut être incorrect.">
            <a:extLst>
              <a:ext uri="{FF2B5EF4-FFF2-40B4-BE49-F238E27FC236}">
                <a16:creationId xmlns:a16="http://schemas.microsoft.com/office/drawing/2014/main" id="{CAC4DE18-F799-7CED-9F9C-EEB1F9DB6DA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9" y="136525"/>
            <a:ext cx="1908060" cy="95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svgsilh.com/fr/image/3183317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’image 7" descr="image abstrait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111789"/>
            <a:ext cx="9144000" cy="2286000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 sz="2800" b="1" dirty="0"/>
              <a:t>Dans quelles mesures les technologies IoT</a:t>
            </a:r>
            <a:br>
              <a:rPr lang="fr-FR" sz="2800" b="1" dirty="0"/>
            </a:br>
            <a:r>
              <a:rPr lang="fr-FR" sz="2800" b="1" dirty="0"/>
              <a:t>des voitures peuvent-elles être adaptées pour</a:t>
            </a:r>
            <a:br>
              <a:rPr lang="fr-FR" sz="2800" b="1" dirty="0"/>
            </a:br>
            <a:r>
              <a:rPr lang="fr-FR" sz="2800" b="1" dirty="0"/>
              <a:t>répondre aux besoins spécifiques de la</a:t>
            </a:r>
            <a:br>
              <a:rPr lang="fr-FR" sz="2800" b="1" dirty="0"/>
            </a:br>
            <a:r>
              <a:rPr lang="fr-FR" sz="2800" b="1" dirty="0"/>
              <a:t>sécurité des motos sur les routes 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02FF19D-A710-A994-67B6-761CCD85159B}"/>
              </a:ext>
            </a:extLst>
          </p:cNvPr>
          <p:cNvSpPr txBox="1"/>
          <p:nvPr/>
        </p:nvSpPr>
        <p:spPr>
          <a:xfrm>
            <a:off x="7727667" y="5958223"/>
            <a:ext cx="4296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+mj-lt"/>
              </a:rPr>
              <a:t>Tutrice Enseignante : Mme </a:t>
            </a:r>
            <a:r>
              <a:rPr lang="fr-FR" sz="2000" b="1" dirty="0">
                <a:solidFill>
                  <a:schemeClr val="bg1"/>
                </a:solidFill>
                <a:latin typeface="+mj-lt"/>
              </a:rPr>
              <a:t>ZEHRAOUI</a:t>
            </a:r>
          </a:p>
          <a:p>
            <a:r>
              <a:rPr lang="fr-FR" sz="2000" dirty="0">
                <a:solidFill>
                  <a:schemeClr val="bg1"/>
                </a:solidFill>
                <a:latin typeface="+mj-lt"/>
              </a:rPr>
              <a:t>Maître d’apprentissage : Mr </a:t>
            </a:r>
            <a:r>
              <a:rPr lang="fr-FR" sz="2000" b="1" dirty="0">
                <a:solidFill>
                  <a:schemeClr val="bg1"/>
                </a:solidFill>
                <a:latin typeface="+mj-lt"/>
              </a:rPr>
              <a:t>LECLERCQ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360DB0B-FF65-AD24-7A03-D5BEE3EF033F}"/>
              </a:ext>
            </a:extLst>
          </p:cNvPr>
          <p:cNvSpPr txBox="1"/>
          <p:nvPr/>
        </p:nvSpPr>
        <p:spPr>
          <a:xfrm>
            <a:off x="168104" y="5896667"/>
            <a:ext cx="4464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+mj-lt"/>
              </a:rPr>
              <a:t>Shana </a:t>
            </a:r>
            <a:r>
              <a:rPr lang="fr-FR" sz="2400" b="1" dirty="0">
                <a:solidFill>
                  <a:schemeClr val="bg1"/>
                </a:solidFill>
                <a:latin typeface="+mj-lt"/>
              </a:rPr>
              <a:t>LEFEVRE</a:t>
            </a:r>
          </a:p>
          <a:p>
            <a:r>
              <a:rPr lang="fr-FR" sz="2400" b="1" dirty="0">
                <a:solidFill>
                  <a:schemeClr val="bg1"/>
                </a:solidFill>
                <a:latin typeface="+mj-lt"/>
              </a:rPr>
              <a:t>M2 MIAGE ALT 2024/2025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BED0C1-8D59-4A47-09A1-4C0D4F7A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ÉTAT DE L’ART : échange de données</a:t>
            </a:r>
          </a:p>
        </p:txBody>
      </p:sp>
      <p:pic>
        <p:nvPicPr>
          <p:cNvPr id="7" name="Espace réservé du contenu 6" descr="Une image contenant texte, écriture manuscrite, Police, ligne&#10;&#10;Le contenu généré par l’IA peut être incorrect.">
            <a:extLst>
              <a:ext uri="{FF2B5EF4-FFF2-40B4-BE49-F238E27FC236}">
                <a16:creationId xmlns:a16="http://schemas.microsoft.com/office/drawing/2014/main" id="{D608CB6D-ED56-4BB6-AA3E-A6728D87D77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507" y="2688855"/>
            <a:ext cx="5862250" cy="1786731"/>
          </a:xfrm>
        </p:spPr>
      </p:pic>
      <p:pic>
        <p:nvPicPr>
          <p:cNvPr id="9" name="Espace réservé du contenu 8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3912B4D-B6D5-21A5-AFA0-32428C8355E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2090752"/>
            <a:ext cx="5601844" cy="3382988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1D0CD68-32D9-3581-0F2B-026F1FD65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2143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C86A6-AF1D-1637-1CD4-A01F26F5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État de l’art : législation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DB8740-48E8-2560-ECA8-BF3BF4A36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90677" y="1691323"/>
            <a:ext cx="6390994" cy="4113054"/>
          </a:xfrm>
        </p:spPr>
        <p:txBody>
          <a:bodyPr/>
          <a:lstStyle/>
          <a:p>
            <a:r>
              <a:rPr lang="fr-FR" dirty="0">
                <a:latin typeface="+mj-lt"/>
              </a:rPr>
              <a:t>Quelle est la personne en tord en cas d’accident ?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+mj-lt"/>
              </a:rPr>
              <a:t>« Un conducteur doit être maître de son véhicule. »</a:t>
            </a:r>
          </a:p>
          <a:p>
            <a:r>
              <a:rPr lang="fr-FR" dirty="0">
                <a:latin typeface="+mj-lt"/>
              </a:rPr>
              <a:t>Solutions possibles :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+mj-lt"/>
              </a:rPr>
              <a:t>Porter plainte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+mj-lt"/>
              </a:rPr>
              <a:t>Demander une indemnisation au constructeur</a:t>
            </a:r>
          </a:p>
          <a:p>
            <a:pPr marL="285750" indent="-285750">
              <a:buFontTx/>
              <a:buChar char="-"/>
            </a:pPr>
            <a:endParaRPr lang="fr-FR" dirty="0">
              <a:latin typeface="+mj-lt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8ED372-6FA8-C471-89BF-85AD79B0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3074" name="Picture 2" descr="Personnages Loi Ordre - Photos : téléchargez gratuitement des images de  haute qualité | Freepik">
            <a:extLst>
              <a:ext uri="{FF2B5EF4-FFF2-40B4-BE49-F238E27FC236}">
                <a16:creationId xmlns:a16="http://schemas.microsoft.com/office/drawing/2014/main" id="{7F6B60B4-5949-EA53-15F1-294FCCED982C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4105"/>
            <a:ext cx="2620658" cy="21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8021BBF-7871-4FF5-294C-3535F80D3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322" y="2679087"/>
            <a:ext cx="1499826" cy="1499826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E3BFDC06-4F71-293D-14CD-59CD2E55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20691241">
            <a:off x="1355148" y="2772594"/>
            <a:ext cx="361950" cy="391194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DE950A12-90FD-2098-38BD-6182CD67C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21140839">
            <a:off x="582038" y="3244770"/>
            <a:ext cx="361950" cy="3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05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71FC4C-04F9-6B93-B2A1-2A1F8E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ÉTAT DE L’ART : PARTICULARITÉ DU DEUX-ROUES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2F7836-B641-4016-1DCA-31907D3F6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4098" name="Picture 2" descr="51+ Thousand Motorcycle Cartoon Royalty-Free Images, Stock Photos &amp;  Pictures | Shutterstock">
            <a:extLst>
              <a:ext uri="{FF2B5EF4-FFF2-40B4-BE49-F238E27FC236}">
                <a16:creationId xmlns:a16="http://schemas.microsoft.com/office/drawing/2014/main" id="{69CEBFEA-AEC5-600F-B245-9EEF1E809868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7"/>
          <a:stretch>
            <a:fillRect/>
          </a:stretch>
        </p:blipFill>
        <p:spPr bwMode="auto">
          <a:xfrm>
            <a:off x="4433887" y="1691323"/>
            <a:ext cx="3324225" cy="398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27E6EA9-2315-FFAB-690B-C630A767765F}"/>
              </a:ext>
            </a:extLst>
          </p:cNvPr>
          <p:cNvSpPr txBox="1"/>
          <p:nvPr/>
        </p:nvSpPr>
        <p:spPr>
          <a:xfrm>
            <a:off x="7979262" y="1901309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Protection du motard quasiment inexistante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F0A967F-99F5-C932-35F1-F8458AC6D8A2}"/>
              </a:ext>
            </a:extLst>
          </p:cNvPr>
          <p:cNvSpPr txBox="1"/>
          <p:nvPr/>
        </p:nvSpPr>
        <p:spPr>
          <a:xfrm>
            <a:off x="995638" y="1901309"/>
            <a:ext cx="321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Sensible aux facteurs extérieurs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5D4CB57-5F33-048E-83C6-6EE7058083F7}"/>
              </a:ext>
            </a:extLst>
          </p:cNvPr>
          <p:cNvSpPr txBox="1"/>
          <p:nvPr/>
        </p:nvSpPr>
        <p:spPr>
          <a:xfrm>
            <a:off x="460772" y="2472719"/>
            <a:ext cx="194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Notion d’équilibre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65562E9-B0BA-EBF0-4166-63DCCDEC85A8}"/>
              </a:ext>
            </a:extLst>
          </p:cNvPr>
          <p:cNvSpPr txBox="1"/>
          <p:nvPr/>
        </p:nvSpPr>
        <p:spPr>
          <a:xfrm>
            <a:off x="8997555" y="2634212"/>
            <a:ext cx="240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Notion de « niveaux »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914E3D7-BE34-41C6-3B14-C8F4DC938A7B}"/>
              </a:ext>
            </a:extLst>
          </p:cNvPr>
          <p:cNvSpPr txBox="1"/>
          <p:nvPr/>
        </p:nvSpPr>
        <p:spPr>
          <a:xfrm>
            <a:off x="1434703" y="3003544"/>
            <a:ext cx="273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Plus coupleux, plus rapide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BDE6911-52A1-D4EE-D810-1B2EB3813577}"/>
              </a:ext>
            </a:extLst>
          </p:cNvPr>
          <p:cNvSpPr txBox="1"/>
          <p:nvPr/>
        </p:nvSpPr>
        <p:spPr>
          <a:xfrm>
            <a:off x="2408635" y="4105779"/>
            <a:ext cx="145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Moins visible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56A1D71-E59C-E1E4-875A-804C740BC5BB}"/>
              </a:ext>
            </a:extLst>
          </p:cNvPr>
          <p:cNvSpPr txBox="1"/>
          <p:nvPr/>
        </p:nvSpPr>
        <p:spPr>
          <a:xfrm>
            <a:off x="460771" y="3574954"/>
            <a:ext cx="273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Moins visible, petit gabarit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D215710-7780-F0D0-1487-64AB819C1661}"/>
              </a:ext>
            </a:extLst>
          </p:cNvPr>
          <p:cNvSpPr txBox="1"/>
          <p:nvPr/>
        </p:nvSpPr>
        <p:spPr>
          <a:xfrm>
            <a:off x="8030460" y="3209152"/>
            <a:ext cx="293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Excès de confiance, gestion de groupe et des sentiments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B341F93-AC26-F364-107A-6C86855475BB}"/>
              </a:ext>
            </a:extLst>
          </p:cNvPr>
          <p:cNvSpPr txBox="1"/>
          <p:nvPr/>
        </p:nvSpPr>
        <p:spPr>
          <a:xfrm>
            <a:off x="7671199" y="4105779"/>
            <a:ext cx="252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Fatigue et concentration</a:t>
            </a:r>
          </a:p>
          <a:p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E3A2DC8-A458-A702-272A-F4FC7F38ABF6}"/>
              </a:ext>
            </a:extLst>
          </p:cNvPr>
          <p:cNvSpPr txBox="1"/>
          <p:nvPr/>
        </p:nvSpPr>
        <p:spPr>
          <a:xfrm>
            <a:off x="189599" y="4677189"/>
            <a:ext cx="241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Enjeux technologiques</a:t>
            </a:r>
          </a:p>
        </p:txBody>
      </p:sp>
    </p:spTree>
    <p:extLst>
      <p:ext uri="{BB962C8B-B14F-4D97-AF65-F5344CB8AC3E}">
        <p14:creationId xmlns:p14="http://schemas.microsoft.com/office/powerpoint/2010/main" val="2837435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744D4-FAAE-A127-7088-8ABE2C51B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AA2C51-EE28-C07D-F639-7FB9FF3FE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rtlCol="0" anchor="ctr"/>
          <a:lstStyle>
            <a:defPPr>
              <a:defRPr lang="fr-FR"/>
            </a:defPPr>
          </a:lstStyle>
          <a:p>
            <a:pPr rtl="0"/>
            <a:r>
              <a:rPr lang="fr-FR" dirty="0"/>
              <a:t>État de l’art : </a:t>
            </a:r>
            <a:r>
              <a:rPr lang="fr-FR" dirty="0" err="1"/>
              <a:t>iot</a:t>
            </a:r>
            <a:r>
              <a:rPr lang="fr-FR" dirty="0"/>
              <a:t> et défis pour un deux-roues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0D52C-3F7F-C663-3869-9CFC9A68A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1A3DA9-3F57-3932-0666-91211A9F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13</a:t>
            </a:fld>
            <a:endParaRPr lang="fr-FR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8B017FF-48BD-7A81-90E1-308218302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83" y="1940038"/>
            <a:ext cx="5668017" cy="29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raceur GPS Alarme GeoRide Mini">
            <a:extLst>
              <a:ext uri="{FF2B5EF4-FFF2-40B4-BE49-F238E27FC236}">
                <a16:creationId xmlns:a16="http://schemas.microsoft.com/office/drawing/2014/main" id="{21A623DF-450B-2CFF-D14E-837FCBAF1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62" y="4234244"/>
            <a:ext cx="1723837" cy="172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cktalk Pro">
            <a:extLst>
              <a:ext uri="{FF2B5EF4-FFF2-40B4-BE49-F238E27FC236}">
                <a16:creationId xmlns:a16="http://schemas.microsoft.com/office/drawing/2014/main" id="{D8CE888C-128C-D2CA-F371-EA5268F22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987" y="1691323"/>
            <a:ext cx="1927227" cy="144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inese SMART JACKET Gilet airbag moto D-Air Vente en Ligne - Outletmoto.eu">
            <a:extLst>
              <a:ext uri="{FF2B5EF4-FFF2-40B4-BE49-F238E27FC236}">
                <a16:creationId xmlns:a16="http://schemas.microsoft.com/office/drawing/2014/main" id="{97E3C435-4FF4-A6B6-196B-108A6EE1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799" y="1676703"/>
            <a:ext cx="1947863" cy="194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PS et balades moto 🏍️ calimoto">
            <a:extLst>
              <a:ext uri="{FF2B5EF4-FFF2-40B4-BE49-F238E27FC236}">
                <a16:creationId xmlns:a16="http://schemas.microsoft.com/office/drawing/2014/main" id="{BE8E3C8B-CDB2-4D9B-FEA4-95B7FCAD4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887" y="3334326"/>
            <a:ext cx="1241425" cy="262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6A5A7-AFA0-208D-8839-4AE932D2E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772DBD-5122-85B2-A07B-BB77EC6DD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rtlCol="0" anchor="ctr"/>
          <a:lstStyle>
            <a:defPPr>
              <a:defRPr lang="fr-FR"/>
            </a:defPPr>
          </a:lstStyle>
          <a:p>
            <a:pPr rtl="0"/>
            <a:r>
              <a:rPr lang="fr-FR" dirty="0"/>
              <a:t>État de l’art : </a:t>
            </a:r>
            <a:r>
              <a:rPr lang="fr-FR" dirty="0" err="1"/>
              <a:t>iot</a:t>
            </a:r>
            <a:r>
              <a:rPr lang="fr-FR" dirty="0"/>
              <a:t> et défis pour un deux-roues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97C631-C28E-CB45-A7DD-ECC561998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41A278-1848-2013-87B3-A81DFF66A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14</a:t>
            </a:fld>
            <a:endParaRPr lang="fr-FR" dirty="0"/>
          </a:p>
        </p:txBody>
      </p:sp>
      <p:pic>
        <p:nvPicPr>
          <p:cNvPr id="13" name="Espace réservé du contenu 12" descr="Une image contenant pneu, roue, Pièce auto, véhicule&#10;&#10;Le contenu généré par l’IA peut être incorrect.">
            <a:extLst>
              <a:ext uri="{FF2B5EF4-FFF2-40B4-BE49-F238E27FC236}">
                <a16:creationId xmlns:a16="http://schemas.microsoft.com/office/drawing/2014/main" id="{EC1C7113-8800-5BDF-B923-73528A0ACA7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12" y="2337276"/>
            <a:ext cx="5272269" cy="2356045"/>
          </a:xfrm>
        </p:spPr>
      </p:pic>
      <p:pic>
        <p:nvPicPr>
          <p:cNvPr id="16" name="Image 15" descr="Une image contenant passage pour piétons, véhicule, voie, conception&#10;&#10;Le contenu généré par l’IA peut être incorrect.">
            <a:extLst>
              <a:ext uri="{FF2B5EF4-FFF2-40B4-BE49-F238E27FC236}">
                <a16:creationId xmlns:a16="http://schemas.microsoft.com/office/drawing/2014/main" id="{2A9FFE2E-9C6C-09C9-4EA0-C6F3ED64A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22" y="1989455"/>
            <a:ext cx="3030924" cy="2008187"/>
          </a:xfrm>
          <a:prstGeom prst="rect">
            <a:avLst/>
          </a:prstGeom>
        </p:spPr>
      </p:pic>
      <p:pic>
        <p:nvPicPr>
          <p:cNvPr id="18" name="Image 17" descr="Une image contenant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7EC84E28-4B57-AB0B-571A-D46642E98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092" y="1521817"/>
            <a:ext cx="3223761" cy="218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78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A4183-D727-DE2D-2D91-E19D2A9BA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73D1F7-F21F-2F41-0734-683D93B5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rtlCol="0" anchor="ctr"/>
          <a:lstStyle>
            <a:defPPr>
              <a:defRPr lang="fr-FR"/>
            </a:defPPr>
          </a:lstStyle>
          <a:p>
            <a:pPr rtl="0"/>
            <a:r>
              <a:rPr lang="fr-FR" dirty="0"/>
              <a:t>État de l’art : </a:t>
            </a:r>
            <a:r>
              <a:rPr lang="fr-FR" dirty="0" err="1"/>
              <a:t>iot</a:t>
            </a:r>
            <a:r>
              <a:rPr lang="fr-FR" dirty="0"/>
              <a:t> et défis pour un deux-roues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5F121D-A458-F747-189F-352123676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7370F2-F69B-1AD9-24CE-48F2D858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15</a:t>
            </a:fld>
            <a:endParaRPr lang="fr-FR" dirty="0"/>
          </a:p>
        </p:txBody>
      </p:sp>
      <p:pic>
        <p:nvPicPr>
          <p:cNvPr id="10" name="Espace réservé du contenu 9" descr="Une image contenant text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292C7DF7-C432-91C1-0B2D-6652A127DA5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67" y="1790329"/>
            <a:ext cx="2967165" cy="4113213"/>
          </a:xfrm>
        </p:spPr>
      </p:pic>
      <p:pic>
        <p:nvPicPr>
          <p:cNvPr id="14" name="Espace réservé du contenu 13" descr="Une image contenant plein air, arbre, route, motocyclette&#10;&#10;Le contenu généré par l’IA peut être incorrect.">
            <a:extLst>
              <a:ext uri="{FF2B5EF4-FFF2-40B4-BE49-F238E27FC236}">
                <a16:creationId xmlns:a16="http://schemas.microsoft.com/office/drawing/2014/main" id="{1A32F3CE-89AA-11A9-6121-673E04C3059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923" y="2882131"/>
            <a:ext cx="3973747" cy="1715112"/>
          </a:xfrm>
        </p:spPr>
      </p:pic>
      <p:pic>
        <p:nvPicPr>
          <p:cNvPr id="4" name="Image 3" descr="Une image contenant diagramme, Police, Graphique, cercle&#10;&#10;Le contenu généré par l’IA peut être incorrect.">
            <a:extLst>
              <a:ext uri="{FF2B5EF4-FFF2-40B4-BE49-F238E27FC236}">
                <a16:creationId xmlns:a16="http://schemas.microsoft.com/office/drawing/2014/main" id="{4F0DDCF1-918A-30BE-CBBA-8231719D3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670" y="1845816"/>
            <a:ext cx="3973747" cy="37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36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D1A4E-2C6C-0124-91DA-7684684E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7B561B-1A78-CCB3-1A27-7A4724EE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rtlCol="0" anchor="ctr"/>
          <a:lstStyle>
            <a:defPPr>
              <a:defRPr lang="fr-FR"/>
            </a:defPPr>
          </a:lstStyle>
          <a:p>
            <a:pPr rtl="0"/>
            <a:r>
              <a:rPr lang="fr-FR" dirty="0"/>
              <a:t>Apport de solution : programme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7EE8D4-24FC-E14B-BD66-D1CD91544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4E65B9-B1BB-D2E8-8CCA-AE3C821C5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16</a:t>
            </a:fld>
            <a:endParaRPr lang="fr-FR" dirty="0"/>
          </a:p>
        </p:txBody>
      </p:sp>
      <p:pic>
        <p:nvPicPr>
          <p:cNvPr id="9" name="Espace réservé du contenu 8" descr="Une image contenant texte, diagramme, ligne, Parallèle&#10;&#10;Le contenu généré par l’IA peut être incorrect.">
            <a:extLst>
              <a:ext uri="{FF2B5EF4-FFF2-40B4-BE49-F238E27FC236}">
                <a16:creationId xmlns:a16="http://schemas.microsoft.com/office/drawing/2014/main" id="{A54C560B-E269-3D25-0C32-5772C0CA267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9" y="1375584"/>
            <a:ext cx="4654209" cy="4928379"/>
          </a:xfrm>
        </p:spPr>
      </p:pic>
      <p:pic>
        <p:nvPicPr>
          <p:cNvPr id="17" name="Image 16" descr="Une image contenant texte, capture d’écran, ordinateur, logiciel&#10;&#10;Le contenu généré par l’IA peut être incorrect.">
            <a:extLst>
              <a:ext uri="{FF2B5EF4-FFF2-40B4-BE49-F238E27FC236}">
                <a16:creationId xmlns:a16="http://schemas.microsoft.com/office/drawing/2014/main" id="{80520A0F-6C78-21B8-EFE8-E19553161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8" t="5734" r="7331" b="7088"/>
          <a:stretch>
            <a:fillRect/>
          </a:stretch>
        </p:blipFill>
        <p:spPr>
          <a:xfrm>
            <a:off x="6390966" y="1472501"/>
            <a:ext cx="4439265" cy="480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74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C6B8FF-E86E-7517-8561-A6C37D528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Apport de solution : Étude de cas</a:t>
            </a:r>
          </a:p>
        </p:txBody>
      </p:sp>
      <p:pic>
        <p:nvPicPr>
          <p:cNvPr id="7" name="Espace réservé du contenu 6" descr="Une image contenant carte&#10;&#10;Le contenu généré par l’IA peut être incorrect.">
            <a:extLst>
              <a:ext uri="{FF2B5EF4-FFF2-40B4-BE49-F238E27FC236}">
                <a16:creationId xmlns:a16="http://schemas.microsoft.com/office/drawing/2014/main" id="{9B9564EB-66EF-BC00-4891-16EB3DF4824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" y="1790700"/>
            <a:ext cx="4772303" cy="4113213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13E58A-EC54-EBB1-1DA0-F63CAB7C0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13" name="Espace réservé du contenu 12" descr="Une image contenant carte, texte&#10;&#10;Le contenu généré par l’IA peut être incorrect.">
            <a:extLst>
              <a:ext uri="{FF2B5EF4-FFF2-40B4-BE49-F238E27FC236}">
                <a16:creationId xmlns:a16="http://schemas.microsoft.com/office/drawing/2014/main" id="{6DC8D998-9FEB-1BCF-FB86-217375D1800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2107885"/>
            <a:ext cx="5133975" cy="3478842"/>
          </a:xfrm>
        </p:spPr>
      </p:pic>
    </p:spTree>
    <p:extLst>
      <p:ext uri="{BB962C8B-B14F-4D97-AF65-F5344CB8AC3E}">
        <p14:creationId xmlns:p14="http://schemas.microsoft.com/office/powerpoint/2010/main" val="2718234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CF1F6-E6A9-B6C3-9729-299290AA2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0DB4C-4525-B713-1434-02A6A6C60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0375"/>
            <a:ext cx="10515600" cy="1325563"/>
          </a:xfrm>
        </p:spPr>
        <p:txBody>
          <a:bodyPr/>
          <a:lstStyle/>
          <a:p>
            <a:r>
              <a:rPr lang="fr-FR" dirty="0"/>
              <a:t>APPORT DE SOLUTION : Étude de cas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FCF945-E2D9-7E29-0A31-AF8D1B62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8" name="Espace réservé du contenu 7" descr="Une image contenant texte, diagramme, carte&#10;&#10;Le contenu généré par l’IA peut être incorrect.">
            <a:extLst>
              <a:ext uri="{FF2B5EF4-FFF2-40B4-BE49-F238E27FC236}">
                <a16:creationId xmlns:a16="http://schemas.microsoft.com/office/drawing/2014/main" id="{74359DC7-CFD4-8BCA-9C52-71922CADA13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8" y="1424257"/>
            <a:ext cx="4720775" cy="4507771"/>
          </a:xfrm>
        </p:spPr>
      </p:pic>
      <p:pic>
        <p:nvPicPr>
          <p:cNvPr id="27" name="Image 26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3A0A4D9D-B09C-A642-E076-01E202B6F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299" y="2236756"/>
            <a:ext cx="5392738" cy="1221884"/>
          </a:xfrm>
          <a:prstGeom prst="rect">
            <a:avLst/>
          </a:prstGeom>
        </p:spPr>
      </p:pic>
      <p:pic>
        <p:nvPicPr>
          <p:cNvPr id="29" name="Image 28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FE88BE1D-CA90-440B-7EC0-17BF2CBB0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0" y="4480432"/>
            <a:ext cx="5535614" cy="1232673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57CE64C-673D-8E15-BE15-61204670B44D}"/>
              </a:ext>
            </a:extLst>
          </p:cNvPr>
          <p:cNvSpPr txBox="1"/>
          <p:nvPr/>
        </p:nvSpPr>
        <p:spPr>
          <a:xfrm>
            <a:off x="5155529" y="1855938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>
                <a:latin typeface="+mj-lt"/>
              </a:rPr>
              <a:t>Cas n°1 :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41D1622-DF4F-BF78-019F-5D5D281527A0}"/>
              </a:ext>
            </a:extLst>
          </p:cNvPr>
          <p:cNvSpPr txBox="1"/>
          <p:nvPr/>
        </p:nvSpPr>
        <p:spPr>
          <a:xfrm>
            <a:off x="5141242" y="4111100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>
                <a:latin typeface="+mj-lt"/>
              </a:rPr>
              <a:t>Cas n°2 :</a:t>
            </a:r>
          </a:p>
        </p:txBody>
      </p:sp>
    </p:spTree>
    <p:extLst>
      <p:ext uri="{BB962C8B-B14F-4D97-AF65-F5344CB8AC3E}">
        <p14:creationId xmlns:p14="http://schemas.microsoft.com/office/powerpoint/2010/main" val="227268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5B394-C2F0-9A1D-F1D2-489BA5931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9D76D2-5713-4F11-0241-3991D15B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fr-FR" dirty="0"/>
              <a:t>APPORT DE SOLUTION : Étude de cas</a:t>
            </a:r>
          </a:p>
        </p:txBody>
      </p:sp>
      <p:pic>
        <p:nvPicPr>
          <p:cNvPr id="7" name="17 vir2">
            <a:hlinkClick r:id="" action="ppaction://media"/>
            <a:extLst>
              <a:ext uri="{FF2B5EF4-FFF2-40B4-BE49-F238E27FC236}">
                <a16:creationId xmlns:a16="http://schemas.microsoft.com/office/drawing/2014/main" id="{C0D78DE8-9BB7-EEB0-560E-B155B99A07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9155" y="2440952"/>
            <a:ext cx="5454445" cy="3068125"/>
          </a:xfrm>
          <a:prstGeom prst="rect">
            <a:avLst/>
          </a:prstGeom>
          <a:noFill/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90E3E-13A6-61A0-339B-326C6285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BD12358-51D2-46B3-9BDE-DF29528B9454}" type="slidenum">
              <a:rPr lang="fr-FR" smtClean="0"/>
              <a:pPr>
                <a:spcAft>
                  <a:spcPts val="600"/>
                </a:spcAft>
              </a:pPr>
              <a:t>19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A0D901D-0D71-1C9B-8E4C-3DF154EEB5F1}"/>
              </a:ext>
            </a:extLst>
          </p:cNvPr>
          <p:cNvSpPr txBox="1"/>
          <p:nvPr/>
        </p:nvSpPr>
        <p:spPr>
          <a:xfrm>
            <a:off x="489155" y="1847016"/>
            <a:ext cx="340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Virage à 70 km/h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8B2EA65-0B8F-157C-061A-08C6A5E0E4D9}"/>
              </a:ext>
            </a:extLst>
          </p:cNvPr>
          <p:cNvSpPr txBox="1"/>
          <p:nvPr/>
        </p:nvSpPr>
        <p:spPr>
          <a:xfrm>
            <a:off x="6496050" y="2395879"/>
            <a:ext cx="520679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+mj-lt"/>
              </a:rPr>
              <a:t>Points à retenir :</a:t>
            </a:r>
          </a:p>
          <a:p>
            <a:endParaRPr lang="fr-FR" sz="20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fr-FR" sz="2000" dirty="0">
                <a:latin typeface="+mj-lt"/>
              </a:rPr>
              <a:t>Utilisation</a:t>
            </a:r>
            <a:r>
              <a:rPr lang="fr-FR" sz="2000" dirty="0"/>
              <a:t> </a:t>
            </a:r>
            <a:r>
              <a:rPr lang="fr-FR" sz="2000" dirty="0">
                <a:latin typeface="+mj-lt"/>
              </a:rPr>
              <a:t>des trajectoires de sécurité,</a:t>
            </a:r>
          </a:p>
          <a:p>
            <a:pPr marL="285750" indent="-285750">
              <a:buFontTx/>
              <a:buChar char="-"/>
            </a:pPr>
            <a:r>
              <a:rPr lang="fr-FR" sz="2000" dirty="0">
                <a:latin typeface="+mj-lt"/>
              </a:rPr>
              <a:t>Anticipation maximale -&gt; Regard au loin,</a:t>
            </a:r>
          </a:p>
          <a:p>
            <a:pPr marL="285750" indent="-285750">
              <a:buFontTx/>
              <a:buChar char="-"/>
            </a:pPr>
            <a:r>
              <a:rPr lang="fr-FR" sz="2000" dirty="0">
                <a:latin typeface="+mj-lt"/>
              </a:rPr>
              <a:t>Route étroite et complexe (dévers, ),</a:t>
            </a:r>
          </a:p>
          <a:p>
            <a:pPr marL="285750" indent="-285750">
              <a:buFontTx/>
              <a:buChar char="-"/>
            </a:pPr>
            <a:r>
              <a:rPr lang="fr-FR" sz="2000" dirty="0">
                <a:latin typeface="+mj-lt"/>
              </a:rPr>
              <a:t>Vitesse élevée en fonction des paramètres de circulation</a:t>
            </a:r>
          </a:p>
          <a:p>
            <a:pPr marL="285750" indent="-285750">
              <a:buFontTx/>
              <a:buChar char="-"/>
            </a:pP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916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sommaire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E1A5DBC-B847-8D94-AE0B-B38E1C739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CBD12358-51D2-46B3-9BDE-DF29528B9454}" type="slidenum">
              <a:rPr lang="fr-FR" smtClean="0"/>
              <a:pPr rtl="0">
                <a:spcAft>
                  <a:spcPts val="600"/>
                </a:spcAft>
              </a:pPr>
              <a:t>2</a:t>
            </a:fld>
            <a:endParaRPr lang="fr-FR" dirty="0"/>
          </a:p>
        </p:txBody>
      </p:sp>
      <p:graphicFrame>
        <p:nvGraphicFramePr>
          <p:cNvPr id="10" name="Espace réservé du contenu 2">
            <a:extLst>
              <a:ext uri="{FF2B5EF4-FFF2-40B4-BE49-F238E27FC236}">
                <a16:creationId xmlns:a16="http://schemas.microsoft.com/office/drawing/2014/main" id="{AC85F537-3AD2-FF10-2998-9E2AD49139BB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120041861"/>
              </p:ext>
            </p:extLst>
          </p:nvPr>
        </p:nvGraphicFramePr>
        <p:xfrm>
          <a:off x="613186" y="2107800"/>
          <a:ext cx="10965628" cy="3920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F89B40-234D-B5E1-93DB-78A6EE595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485"/>
            <a:ext cx="10515600" cy="1325880"/>
          </a:xfrm>
        </p:spPr>
        <p:txBody>
          <a:bodyPr/>
          <a:lstStyle/>
          <a:p>
            <a:r>
              <a:rPr lang="fr-FR" dirty="0"/>
              <a:t>APPORT DE SOLUTION : ÉTUDE DE FAISABILITÉ	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70EDC5-ACCA-C197-D8B2-856A652FA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fr-FR" smtClean="0"/>
              <a:pPr/>
              <a:t>20</a:t>
            </a:fld>
            <a:endParaRPr lang="fr-FR" dirty="0"/>
          </a:p>
        </p:txBody>
      </p:sp>
      <p:graphicFrame>
        <p:nvGraphicFramePr>
          <p:cNvPr id="6" name="Espace réservé au tableau 3">
            <a:extLst>
              <a:ext uri="{FF2B5EF4-FFF2-40B4-BE49-F238E27FC236}">
                <a16:creationId xmlns:a16="http://schemas.microsoft.com/office/drawing/2014/main" id="{9713ED0E-4CDB-70EA-A693-FB70AFAF41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660852"/>
              </p:ext>
            </p:extLst>
          </p:nvPr>
        </p:nvGraphicFramePr>
        <p:xfrm>
          <a:off x="609600" y="1916064"/>
          <a:ext cx="10972800" cy="36325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FACTEUR D’IMPACT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MESURE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OBJECTIF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ATTEINT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Interaction de l’audience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Pourcentage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Rétention de connaissances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Pourcentage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Enquêtes postérieures à la présentation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Note moyenne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4,2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4,5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Taux de référence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Pourcentage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Opportunités de collaboration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Nombre d’opportunités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4195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94FAD-7843-D7E0-4702-40BFD176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Contraintes et limites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A93E34-E62C-7FC3-4B0D-12B7B334881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>
                <a:latin typeface="+mj-lt"/>
              </a:rPr>
              <a:t>Sur le programme :</a:t>
            </a:r>
          </a:p>
          <a:p>
            <a:r>
              <a:rPr lang="fr-FR" dirty="0">
                <a:latin typeface="+mj-lt"/>
              </a:rPr>
              <a:t>• Le sens de circulation</a:t>
            </a:r>
            <a:br>
              <a:rPr lang="fr-FR" dirty="0">
                <a:latin typeface="+mj-lt"/>
              </a:rPr>
            </a:br>
            <a:r>
              <a:rPr lang="fr-FR" dirty="0">
                <a:latin typeface="+mj-lt"/>
              </a:rPr>
              <a:t>• 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A83689-47BF-E216-176E-F81C9D71A70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4BC2A1-0E62-5809-E597-EB8BF8F6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0190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rtlCol="0" anchor="ctr"/>
          <a:lstStyle>
            <a:defPPr>
              <a:defRPr lang="fr-FR"/>
            </a:defPPr>
          </a:lstStyle>
          <a:p>
            <a:pPr rtl="0"/>
            <a:r>
              <a:rPr lang="fr-FR" dirty="0"/>
              <a:t>Conclusion</a:t>
            </a:r>
          </a:p>
        </p:txBody>
      </p:sp>
      <p:graphicFrame>
        <p:nvGraphicFramePr>
          <p:cNvPr id="12" name="Espace réservé au tableau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839499670"/>
              </p:ext>
            </p:extLst>
          </p:nvPr>
        </p:nvGraphicFramePr>
        <p:xfrm>
          <a:off x="612775" y="2108200"/>
          <a:ext cx="10972800" cy="39201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FACTEUR D’IMPACT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MESURE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OBJECTIF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ATTEINT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Interaction de l’audience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Pourcentage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Rétention de connaissances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Pourcentage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Enquêtes postérieures à la présentation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Note moyenne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4,2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4,5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Taux de référence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Pourcentage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Opportunités de collaboration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Nombre d’opportunités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18B719-3AAD-8B78-72BD-1393FD165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’image 11" descr="Gros plan de poin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20" y="10"/>
            <a:ext cx="12191980" cy="6857990"/>
          </a:xfrm>
          <a:noFill/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’image 7" descr="gros plan sur du code informatiqu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b="1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539" y="1073817"/>
            <a:ext cx="10952921" cy="587829"/>
          </a:xfrm>
          <a:noFill/>
        </p:spPr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sz="3600" dirty="0"/>
              <a:t>Présentation de l’entreprise: Kappa santé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BBBCDF-77E7-4332-AB3B-8A7204FAF8BD}"/>
              </a:ext>
            </a:extLst>
          </p:cNvPr>
          <p:cNvSpPr txBox="1">
            <a:spLocks/>
          </p:cNvSpPr>
          <p:nvPr/>
        </p:nvSpPr>
        <p:spPr>
          <a:xfrm>
            <a:off x="814146" y="2113178"/>
            <a:ext cx="4863404" cy="342900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4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latin typeface="Avenir Book" panose="02000503020000020003" pitchFamily="2" charset="0"/>
              </a:rPr>
              <a:t>Historique</a:t>
            </a:r>
          </a:p>
          <a:p>
            <a:endParaRPr lang="fr-FR" sz="1800" dirty="0">
              <a:latin typeface="Avenir Book" panose="02000503020000020003" pitchFamily="2" charset="0"/>
            </a:endParaRPr>
          </a:p>
          <a:p>
            <a:r>
              <a:rPr lang="fr-FR" sz="1800" b="1" dirty="0">
                <a:latin typeface="Avenir Book" panose="02000503020000020003" pitchFamily="2" charset="0"/>
              </a:rPr>
              <a:t>Fondée </a:t>
            </a:r>
            <a:r>
              <a:rPr lang="fr-FR" sz="1800" dirty="0">
                <a:latin typeface="Avenir Book" panose="02000503020000020003" pitchFamily="2" charset="0"/>
              </a:rPr>
              <a:t>en</a:t>
            </a:r>
            <a:r>
              <a:rPr lang="fr-FR" sz="1800" b="1" dirty="0">
                <a:latin typeface="Avenir Book" panose="02000503020000020003" pitchFamily="2" charset="0"/>
              </a:rPr>
              <a:t> 2003 </a:t>
            </a:r>
            <a:r>
              <a:rPr lang="fr-FR" sz="1800" dirty="0">
                <a:latin typeface="Avenir Book" panose="02000503020000020003" pitchFamily="2" charset="0"/>
              </a:rPr>
              <a:t>par le M. </a:t>
            </a:r>
            <a:r>
              <a:rPr lang="fr-FR" sz="1800" b="1" dirty="0">
                <a:latin typeface="Avenir Book" panose="02000503020000020003" pitchFamily="2" charset="0"/>
              </a:rPr>
              <a:t>SCHÜCK</a:t>
            </a:r>
            <a:r>
              <a:rPr lang="fr-FR" sz="1800" dirty="0">
                <a:latin typeface="Avenir Book" panose="02000503020000020003" pitchFamily="2" charset="0"/>
              </a:rPr>
              <a:t> et Mme </a:t>
            </a:r>
            <a:r>
              <a:rPr lang="fr-FR" sz="1800" b="1" dirty="0">
                <a:latin typeface="Avenir Book" panose="02000503020000020003" pitchFamily="2" charset="0"/>
              </a:rPr>
              <a:t>TEXIER</a:t>
            </a:r>
          </a:p>
          <a:p>
            <a:r>
              <a:rPr lang="fr-FR" sz="1800" dirty="0">
                <a:latin typeface="Avenir Book" panose="02000503020000020003" pitchFamily="2" charset="0"/>
              </a:rPr>
              <a:t>4 rue Cléry à Paris 75002</a:t>
            </a:r>
          </a:p>
          <a:p>
            <a:r>
              <a:rPr lang="fr-FR" sz="1800" dirty="0">
                <a:latin typeface="Avenir Book" panose="02000503020000020003" pitchFamily="2" charset="0"/>
              </a:rPr>
              <a:t>CA en 2021 : 4 010 800 euros</a:t>
            </a:r>
          </a:p>
          <a:p>
            <a:r>
              <a:rPr lang="fr-FR" sz="1800" b="1" dirty="0">
                <a:latin typeface="Avenir Book" panose="02000503020000020003" pitchFamily="2" charset="0"/>
              </a:rPr>
              <a:t>130</a:t>
            </a:r>
            <a:r>
              <a:rPr lang="fr-FR" sz="1800" dirty="0">
                <a:latin typeface="Avenir Book" panose="02000503020000020003" pitchFamily="2" charset="0"/>
              </a:rPr>
              <a:t> études et </a:t>
            </a:r>
            <a:r>
              <a:rPr lang="fr-FR" sz="1800" b="1" dirty="0">
                <a:latin typeface="Avenir Book" panose="02000503020000020003" pitchFamily="2" charset="0"/>
              </a:rPr>
              <a:t>150</a:t>
            </a:r>
            <a:r>
              <a:rPr lang="fr-FR" sz="1800" dirty="0">
                <a:latin typeface="Avenir Book" panose="02000503020000020003" pitchFamily="2" charset="0"/>
              </a:rPr>
              <a:t> publications</a:t>
            </a:r>
          </a:p>
          <a:p>
            <a:r>
              <a:rPr lang="fr-FR" sz="1800" b="1" dirty="0">
                <a:latin typeface="Avenir Book" panose="02000503020000020003" pitchFamily="2" charset="0"/>
              </a:rPr>
              <a:t>~ 40</a:t>
            </a:r>
            <a:r>
              <a:rPr lang="fr-FR" sz="1800" dirty="0">
                <a:latin typeface="Avenir Book" panose="02000503020000020003" pitchFamily="2" charset="0"/>
              </a:rPr>
              <a:t> salariés</a:t>
            </a:r>
          </a:p>
        </p:txBody>
      </p:sp>
      <p:pic>
        <p:nvPicPr>
          <p:cNvPr id="8" name="Image 7" descr="Une image contenant logo&#10;&#10;Description générée automatiquement">
            <a:extLst>
              <a:ext uri="{FF2B5EF4-FFF2-40B4-BE49-F238E27FC236}">
                <a16:creationId xmlns:a16="http://schemas.microsoft.com/office/drawing/2014/main" id="{7F9223D1-4108-BF14-54F1-06F7046A7B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65" b="28144"/>
          <a:stretch/>
        </p:blipFill>
        <p:spPr bwMode="auto">
          <a:xfrm>
            <a:off x="7700270" y="2604806"/>
            <a:ext cx="3505531" cy="1507061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2" descr="About us - APICES | Contract Research Organization">
            <a:extLst>
              <a:ext uri="{FF2B5EF4-FFF2-40B4-BE49-F238E27FC236}">
                <a16:creationId xmlns:a16="http://schemas.microsoft.com/office/drawing/2014/main" id="{90304D58-FC7F-5737-5577-E36B18407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8218" y="4111867"/>
            <a:ext cx="3849636" cy="94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404" y="118047"/>
            <a:ext cx="9167191" cy="1325880"/>
          </a:xfrm>
          <a:noFill/>
        </p:spPr>
        <p:txBody>
          <a:bodyPr rtlCol="0" anchor="ctr"/>
          <a:lstStyle>
            <a:defPPr>
              <a:defRPr lang="fr-FR"/>
            </a:defPPr>
          </a:lstStyle>
          <a:p>
            <a:pPr rtl="0"/>
            <a:r>
              <a:rPr lang="fr-FR" dirty="0"/>
              <a:t>Présentation de l’entreprise: </a:t>
            </a:r>
            <a:r>
              <a:rPr lang="fr-FR" sz="2800" dirty="0"/>
              <a:t>Développeur d’applications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DA558C-7659-5A73-9F9A-91910E51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5</a:t>
            </a:fld>
            <a:endParaRPr lang="fr-FR"/>
          </a:p>
        </p:txBody>
      </p:sp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B0AC37C0-EA8B-A2A8-BE94-9696B1EF1E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70" t="17443" b="15164"/>
          <a:stretch/>
        </p:blipFill>
        <p:spPr bwMode="auto">
          <a:xfrm>
            <a:off x="4814428" y="1671741"/>
            <a:ext cx="2539401" cy="316713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259DD30-1DC5-998E-3A8B-5A8B38674070}"/>
              </a:ext>
            </a:extLst>
          </p:cNvPr>
          <p:cNvSpPr txBox="1">
            <a:spLocks/>
          </p:cNvSpPr>
          <p:nvPr/>
        </p:nvSpPr>
        <p:spPr>
          <a:xfrm>
            <a:off x="245165" y="1823609"/>
            <a:ext cx="3955223" cy="40893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None/>
            </a:pPr>
            <a:r>
              <a:rPr lang="fr-FR" sz="1800" dirty="0">
                <a:latin typeface="Avenir Book" panose="02000503020000020003" pitchFamily="2" charset="0"/>
              </a:rPr>
              <a:t>Objectifs :</a:t>
            </a:r>
          </a:p>
          <a:p>
            <a:pPr marL="0" lvl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b="1" dirty="0">
                <a:latin typeface="Avenir Book" panose="02000503020000020003" pitchFamily="2" charset="0"/>
              </a:rPr>
              <a:t>Développement</a:t>
            </a:r>
            <a:r>
              <a:rPr lang="fr-FR" sz="1800" dirty="0">
                <a:latin typeface="Avenir Book" panose="02000503020000020003" pitchFamily="2" charset="0"/>
              </a:rPr>
              <a:t> et </a:t>
            </a:r>
            <a:r>
              <a:rPr lang="fr-FR" sz="1800" b="1" dirty="0">
                <a:latin typeface="Avenir Book" panose="02000503020000020003" pitchFamily="2" charset="0"/>
              </a:rPr>
              <a:t>maintenance</a:t>
            </a:r>
            <a:r>
              <a:rPr lang="fr-FR" sz="1800" dirty="0">
                <a:latin typeface="Avenir Book" panose="02000503020000020003" pitchFamily="2" charset="0"/>
              </a:rPr>
              <a:t> de nos outils informatisés.</a:t>
            </a:r>
          </a:p>
          <a:p>
            <a:pPr marL="0" lvl="1" indent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None/>
            </a:pPr>
            <a:r>
              <a:rPr lang="fr-FR" sz="1800" dirty="0">
                <a:latin typeface="Avenir Book" panose="02000503020000020003" pitchFamily="2" charset="0"/>
              </a:rPr>
              <a:t>Les outils:</a:t>
            </a:r>
          </a:p>
          <a:p>
            <a:pPr marL="0" lvl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venir Book" panose="02000503020000020003" pitchFamily="2" charset="0"/>
              </a:rPr>
              <a:t>JSF et </a:t>
            </a:r>
            <a:r>
              <a:rPr lang="fr-FR" sz="1800" dirty="0" err="1">
                <a:latin typeface="Avenir Book" panose="02000503020000020003" pitchFamily="2" charset="0"/>
              </a:rPr>
              <a:t>Primefaces</a:t>
            </a:r>
            <a:r>
              <a:rPr lang="fr-FR" sz="1800" dirty="0">
                <a:latin typeface="Avenir Book" panose="02000503020000020003" pitchFamily="2" charset="0"/>
              </a:rPr>
              <a:t> - JPA</a:t>
            </a:r>
          </a:p>
          <a:p>
            <a:pPr marL="0" lvl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venir Book" panose="02000503020000020003" pitchFamily="2" charset="0"/>
              </a:rPr>
              <a:t>Redmine</a:t>
            </a:r>
          </a:p>
          <a:p>
            <a:pPr marL="0" lvl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venir Book" panose="02000503020000020003" pitchFamily="2" charset="0"/>
              </a:rPr>
              <a:t>PostgreSQL</a:t>
            </a:r>
          </a:p>
          <a:p>
            <a:pPr marL="0" lvl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err="1">
                <a:latin typeface="Avenir Book" panose="02000503020000020003" pitchFamily="2" charset="0"/>
              </a:rPr>
              <a:t>GitLab</a:t>
            </a:r>
            <a:endParaRPr lang="fr-FR" sz="1800" dirty="0">
              <a:latin typeface="Avenir Book" panose="02000503020000020003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E97DB34-D87C-A4DB-070F-446EF037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869" y="1829280"/>
            <a:ext cx="3613680" cy="236732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8F21C5F-1DB4-498D-F691-101E29E98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585" y="5066693"/>
            <a:ext cx="9030487" cy="102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9DF7E-FF3E-90F0-DA4C-91C06C102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’image 7" descr="gros plan sur du code informatique">
            <a:extLst>
              <a:ext uri="{FF2B5EF4-FFF2-40B4-BE49-F238E27FC236}">
                <a16:creationId xmlns:a16="http://schemas.microsoft.com/office/drawing/2014/main" id="{07BA8720-F580-49D9-7541-BC69FFB77E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BF89335-EF19-3C69-7353-804E4B5EE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b="1" dirty="0"/>
              <a:t>mémoire</a:t>
            </a:r>
          </a:p>
        </p:txBody>
      </p:sp>
    </p:spTree>
    <p:extLst>
      <p:ext uri="{BB962C8B-B14F-4D97-AF65-F5344CB8AC3E}">
        <p14:creationId xmlns:p14="http://schemas.microsoft.com/office/powerpoint/2010/main" val="2826955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Introduction</a:t>
            </a:r>
          </a:p>
        </p:txBody>
      </p:sp>
      <p:pic>
        <p:nvPicPr>
          <p:cNvPr id="9" name="Espace réservé du contenu 5" descr="Une image contenant texte, diagramme, capture d’écran, Police&#10;&#10;Description générée automatiquement">
            <a:extLst>
              <a:ext uri="{FF2B5EF4-FFF2-40B4-BE49-F238E27FC236}">
                <a16:creationId xmlns:a16="http://schemas.microsoft.com/office/drawing/2014/main" id="{AB74DE97-3318-0544-A793-17457293653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609246" y="2877703"/>
            <a:ext cx="5582753" cy="1102593"/>
          </a:xfrm>
          <a:noFill/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515D61-4A1E-00E9-F33B-129B6756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BD12358-51D2-46B3-9BDE-DF29528B9454}" type="slidenum">
              <a:rPr lang="fr-FR" smtClean="0"/>
              <a:pPr rtl="0">
                <a:spcAft>
                  <a:spcPts val="600"/>
                </a:spcAft>
              </a:pPr>
              <a:t>7</a:t>
            </a:fld>
            <a:endParaRPr lang="fr-FR"/>
          </a:p>
        </p:txBody>
      </p:sp>
      <p:pic>
        <p:nvPicPr>
          <p:cNvPr id="12" name="Espace réservé du contenu 4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A50E8A80-3F17-5410-919D-CB7B0E9F1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9131"/>
            <a:ext cx="6609247" cy="318648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3D68880-E43B-9076-D8AD-95532D8270A5}"/>
              </a:ext>
            </a:extLst>
          </p:cNvPr>
          <p:cNvSpPr txBox="1"/>
          <p:nvPr/>
        </p:nvSpPr>
        <p:spPr>
          <a:xfrm>
            <a:off x="6721168" y="4323446"/>
            <a:ext cx="5358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 ONISR Données relatives aux accidents corporels enregistrés par les forces de l’ordre, en France métropolitaine (mai 2024).</a:t>
            </a:r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A5E3C-1C5C-25F6-9A7B-648D6349D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468A1-3700-51B7-A057-1280B274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noProof="0" dirty="0"/>
              <a:t>introduction : Internet des objets</a:t>
            </a:r>
          </a:p>
        </p:txBody>
      </p:sp>
      <p:pic>
        <p:nvPicPr>
          <p:cNvPr id="13" name="Espace réservé du contenu 12" descr="Une image contenant clipart, dessin, Graphiqu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70A6C318-BC96-31E8-E65D-9CD8AA201F0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7" r="1" b="3540"/>
          <a:stretch>
            <a:fillRect/>
          </a:stretch>
        </p:blipFill>
        <p:spPr>
          <a:xfrm>
            <a:off x="838200" y="1790329"/>
            <a:ext cx="5134335" cy="4113054"/>
          </a:xfrm>
          <a:noFill/>
        </p:spPr>
      </p:pic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4A2A59F9-F296-417A-1C2F-BBB2C8E109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</p:spPr>
        <p:txBody>
          <a:bodyPr/>
          <a:lstStyle/>
          <a:p>
            <a:r>
              <a:rPr lang="fr-FR" noProof="0" dirty="0">
                <a:latin typeface="+mj-lt"/>
              </a:rPr>
              <a:t>Réseau d’objets physiques connectés à Internet</a:t>
            </a:r>
          </a:p>
          <a:p>
            <a:r>
              <a:rPr lang="fr-FR" noProof="0" dirty="0">
                <a:latin typeface="+mj-lt"/>
              </a:rPr>
              <a:t>Quelques exemples :</a:t>
            </a:r>
          </a:p>
          <a:p>
            <a:pPr marL="285750" indent="-285750">
              <a:buFontTx/>
              <a:buChar char="-"/>
            </a:pPr>
            <a:r>
              <a:rPr lang="fr-FR" noProof="0" dirty="0">
                <a:latin typeface="+mj-lt"/>
              </a:rPr>
              <a:t>Caméras et capteurs</a:t>
            </a:r>
          </a:p>
          <a:p>
            <a:pPr marL="285750" indent="-285750">
              <a:buFontTx/>
              <a:buChar char="-"/>
            </a:pPr>
            <a:r>
              <a:rPr lang="fr-FR" noProof="0" dirty="0">
                <a:latin typeface="+mj-lt"/>
              </a:rPr>
              <a:t>Les systèmes d’aide à la conduite (ADAS)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CEA6F6-69E0-10F4-42EA-E58B40CE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65053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BD12358-51D2-46B3-9BDE-DF29528B9454}" type="slidenum">
              <a:rPr lang="fr-FR" noProof="0" smtClean="0"/>
              <a:pPr rtl="0">
                <a:spcAft>
                  <a:spcPts val="600"/>
                </a:spcAft>
              </a:pPr>
              <a:t>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85235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BFD11-1FB5-CB3E-7AE4-8C081DE6D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90972-43CB-89D9-78F2-2A3382B81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rtlCol="0" anchor="ctr"/>
          <a:lstStyle>
            <a:defPPr>
              <a:defRPr lang="fr-FR"/>
            </a:defPPr>
          </a:lstStyle>
          <a:p>
            <a:pPr rtl="0"/>
            <a:r>
              <a:rPr lang="fr-FR" dirty="0"/>
              <a:t>État de l’art : IOT des voitures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B3060B-ED48-1723-646A-B0A26648EF3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  <a:noFill/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r>
              <a:rPr lang="fr-FR" sz="1600" dirty="0">
                <a:latin typeface="+mj-lt"/>
              </a:rPr>
              <a:t>Advanced Driver Assistance </a:t>
            </a:r>
            <a:r>
              <a:rPr lang="fr-FR" sz="1600" dirty="0" err="1">
                <a:latin typeface="+mj-lt"/>
              </a:rPr>
              <a:t>Systems</a:t>
            </a:r>
            <a:endParaRPr lang="fr-FR" sz="1600" dirty="0">
              <a:latin typeface="+mj-lt"/>
            </a:endParaRPr>
          </a:p>
          <a:p>
            <a:endParaRPr lang="fr-FR" sz="1600" dirty="0">
              <a:latin typeface="+mj-lt"/>
            </a:endParaRPr>
          </a:p>
          <a:p>
            <a:r>
              <a:rPr lang="fr-FR" sz="1600" dirty="0">
                <a:latin typeface="+mj-lt"/>
              </a:rPr>
              <a:t>Types de communication : V2V, V2I, I2V</a:t>
            </a:r>
          </a:p>
          <a:p>
            <a:endParaRPr lang="fr-FR" sz="1600" dirty="0">
              <a:latin typeface="+mj-lt"/>
            </a:endParaRPr>
          </a:p>
          <a:p>
            <a:endParaRPr lang="fr-FR" sz="1700" dirty="0">
              <a:latin typeface="+mj-lt"/>
            </a:endParaRPr>
          </a:p>
          <a:p>
            <a:endParaRPr lang="fr-FR" sz="17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B75BD0-F780-855E-8F1E-6F63035EC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C191F3D-31D2-3F72-3678-DD0CA715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9</a:t>
            </a:fld>
            <a:endParaRPr lang="fr-FR" dirty="0"/>
          </a:p>
        </p:txBody>
      </p:sp>
      <p:pic>
        <p:nvPicPr>
          <p:cNvPr id="10" name="Espace réservé du contenu 9" descr="Une image contenant roue, route, véhicul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EC142A28-8DF3-316A-54CA-6AC7A1BADC09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46" y="2091903"/>
            <a:ext cx="5640391" cy="3172719"/>
          </a:xfrm>
        </p:spPr>
      </p:pic>
    </p:spTree>
    <p:extLst>
      <p:ext uri="{BB962C8B-B14F-4D97-AF65-F5344CB8AC3E}">
        <p14:creationId xmlns:p14="http://schemas.microsoft.com/office/powerpoint/2010/main" val="126804093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3135365_TF55661986_Win32" id="{A4F8BA76-8491-44F2-83C9-DA46E4214911}" vid="{78D6081F-2B92-4419-AE16-E7E7F907267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230e9df3-be65-4c73-a93b-d1236ebd677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Personnalisé</Template>
  <TotalTime>6990</TotalTime>
  <Words>1471</Words>
  <Application>Microsoft Macintosh PowerPoint</Application>
  <PresentationFormat>Grand écran</PresentationFormat>
  <Paragraphs>264</Paragraphs>
  <Slides>23</Slides>
  <Notes>20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Aptos</vt:lpstr>
      <vt:lpstr>Arial</vt:lpstr>
      <vt:lpstr>Avenir Book</vt:lpstr>
      <vt:lpstr>Calibri</vt:lpstr>
      <vt:lpstr>Calibri Light</vt:lpstr>
      <vt:lpstr>Google Sans</vt:lpstr>
      <vt:lpstr>Wingdings</vt:lpstr>
      <vt:lpstr>Personnalisé</vt:lpstr>
      <vt:lpstr>Dans quelles mesures les technologies IoT des voitures peuvent-elles être adaptées pour répondre aux besoins spécifiques de la sécurité des motos sur les routes ?</vt:lpstr>
      <vt:lpstr>sommaire</vt:lpstr>
      <vt:lpstr>Présentation de l’entreprise</vt:lpstr>
      <vt:lpstr>Présentation de l’entreprise: Kappa santé</vt:lpstr>
      <vt:lpstr>Présentation de l’entreprise: Développeur d’applications</vt:lpstr>
      <vt:lpstr>mémoire</vt:lpstr>
      <vt:lpstr>Introduction</vt:lpstr>
      <vt:lpstr>introduction : Internet des objets</vt:lpstr>
      <vt:lpstr>État de l’art : IOT des voitures</vt:lpstr>
      <vt:lpstr>ÉTAT DE L’ART : échange de données</vt:lpstr>
      <vt:lpstr>État de l’art : législation</vt:lpstr>
      <vt:lpstr>ÉTAT DE L’ART : PARTICULARITÉ DU DEUX-ROUES</vt:lpstr>
      <vt:lpstr>État de l’art : iot et défis pour un deux-roues</vt:lpstr>
      <vt:lpstr>État de l’art : iot et défis pour un deux-roues</vt:lpstr>
      <vt:lpstr>État de l’art : iot et défis pour un deux-roues</vt:lpstr>
      <vt:lpstr>Apport de solution : programme</vt:lpstr>
      <vt:lpstr>Apport de solution : Étude de cas</vt:lpstr>
      <vt:lpstr>APPORT DE SOLUTION : Étude de cas</vt:lpstr>
      <vt:lpstr>APPORT DE SOLUTION : Étude de cas</vt:lpstr>
      <vt:lpstr>APPORT DE SOLUTION : ÉTUDE DE FAISABILITÉ </vt:lpstr>
      <vt:lpstr>Contraintes et limites</vt:lpstr>
      <vt:lpstr>Conclusion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Shanou Lfe</dc:creator>
  <cp:lastModifiedBy>Shanou Lfe</cp:lastModifiedBy>
  <cp:revision>10</cp:revision>
  <dcterms:created xsi:type="dcterms:W3CDTF">2025-07-29T12:46:53Z</dcterms:created>
  <dcterms:modified xsi:type="dcterms:W3CDTF">2025-08-18T21:07:17Z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